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5" r:id="rId1"/>
  </p:sldMasterIdLst>
  <p:notesMasterIdLst>
    <p:notesMasterId r:id="rId14"/>
  </p:notesMasterIdLst>
  <p:handoutMasterIdLst>
    <p:handoutMasterId r:id="rId15"/>
  </p:handoutMasterIdLst>
  <p:sldIdLst>
    <p:sldId id="269" r:id="rId2"/>
    <p:sldId id="323" r:id="rId3"/>
    <p:sldId id="297" r:id="rId4"/>
    <p:sldId id="321" r:id="rId5"/>
    <p:sldId id="298" r:id="rId6"/>
    <p:sldId id="299" r:id="rId7"/>
    <p:sldId id="324" r:id="rId8"/>
    <p:sldId id="304" r:id="rId9"/>
    <p:sldId id="322" r:id="rId10"/>
    <p:sldId id="317" r:id="rId11"/>
    <p:sldId id="315" r:id="rId12"/>
    <p:sldId id="268" r:id="rId13"/>
  </p:sldIdLst>
  <p:sldSz cx="9144000" cy="6858000" type="screen4x3"/>
  <p:notesSz cx="6669088" cy="9872663"/>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 av ppt-mallen" id="{55D86A81-7526-4CB2-AD27-B3EF5E673B66}">
          <p14:sldIdLst/>
        </p14:section>
        <p14:section name="Exempel på Layouter" id="{ADF40A6D-7FF3-41DA-948E-93F4E8FFB569}">
          <p14:sldIdLst>
            <p14:sldId id="269"/>
            <p14:sldId id="323"/>
            <p14:sldId id="297"/>
            <p14:sldId id="321"/>
            <p14:sldId id="298"/>
            <p14:sldId id="299"/>
            <p14:sldId id="324"/>
            <p14:sldId id="304"/>
            <p14:sldId id="322"/>
            <p14:sldId id="317"/>
            <p14:sldId id="315"/>
            <p14:sldId id="268"/>
          </p14:sldIdLst>
        </p14:section>
      </p14:sectionLst>
    </p:ext>
    <p:ext uri="{EFAFB233-063F-42B5-8137-9DF3F51BA10A}">
      <p15:sldGuideLst xmlns:p15="http://schemas.microsoft.com/office/powerpoint/2012/main">
        <p15:guide id="1" orient="horz" pos="3942">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a:srgbClr val="2C2C2C"/>
    <a:srgbClr val="275269"/>
    <a:srgbClr val="A6B750"/>
    <a:srgbClr val="326886"/>
    <a:srgbClr val="8CC2F2"/>
    <a:srgbClr val="F7BF3A"/>
    <a:srgbClr val="13958F"/>
    <a:srgbClr val="149472"/>
    <a:srgbClr val="17AB8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69204" autoAdjust="0"/>
  </p:normalViewPr>
  <p:slideViewPr>
    <p:cSldViewPr snapToGrid="0" snapToObjects="1">
      <p:cViewPr varScale="1">
        <p:scale>
          <a:sx n="76" d="100"/>
          <a:sy n="76" d="100"/>
        </p:scale>
        <p:origin x="2040" y="90"/>
      </p:cViewPr>
      <p:guideLst>
        <p:guide orient="horz" pos="3942"/>
        <p:guide/>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777607" y="0"/>
            <a:ext cx="2889938" cy="493633"/>
          </a:xfrm>
          <a:prstGeom prst="rect">
            <a:avLst/>
          </a:prstGeom>
        </p:spPr>
        <p:txBody>
          <a:bodyPr vert="horz" lIns="91440" tIns="45720" rIns="91440" bIns="45720" rtlCol="0"/>
          <a:lstStyle>
            <a:lvl1pPr algn="r">
              <a:defRPr sz="1200"/>
            </a:lvl1pPr>
          </a:lstStyle>
          <a:p>
            <a:fld id="{1DCA4BE0-F786-0E49-94A8-1F2CBA953599}" type="datetimeFigureOut">
              <a:rPr lang="sv-SE" smtClean="0"/>
              <a:pPr/>
              <a:t>2018-04-20</a:t>
            </a:fld>
            <a:endParaRPr lang="sv-SE"/>
          </a:p>
        </p:txBody>
      </p:sp>
      <p:sp>
        <p:nvSpPr>
          <p:cNvPr id="4" name="Platshållare för sidfot 3"/>
          <p:cNvSpPr>
            <a:spLocks noGrp="1"/>
          </p:cNvSpPr>
          <p:nvPr>
            <p:ph type="ftr" sz="quarter" idx="2"/>
          </p:nvPr>
        </p:nvSpPr>
        <p:spPr>
          <a:xfrm>
            <a:off x="0" y="9377316"/>
            <a:ext cx="2889938" cy="493633"/>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777607" y="9377316"/>
            <a:ext cx="2889938" cy="493633"/>
          </a:xfrm>
          <a:prstGeom prst="rect">
            <a:avLst/>
          </a:prstGeom>
        </p:spPr>
        <p:txBody>
          <a:bodyPr vert="horz" lIns="91440" tIns="45720" rIns="91440" bIns="45720" rtlCol="0" anchor="b"/>
          <a:lstStyle>
            <a:lvl1pPr algn="r">
              <a:defRPr sz="1200"/>
            </a:lvl1pPr>
          </a:lstStyle>
          <a:p>
            <a:fld id="{F27497BC-B4BF-D24D-9855-FA158D57D125}" type="slidenum">
              <a:rPr lang="sv-SE" smtClean="0"/>
              <a:pPr/>
              <a:t>‹#›</a:t>
            </a:fld>
            <a:endParaRPr lang="sv-SE"/>
          </a:p>
        </p:txBody>
      </p:sp>
    </p:spTree>
    <p:extLst>
      <p:ext uri="{BB962C8B-B14F-4D97-AF65-F5344CB8AC3E}">
        <p14:creationId xmlns:p14="http://schemas.microsoft.com/office/powerpoint/2010/main" val="2584113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7D8A7049-4081-424B-8128-683F6C2017C9}" type="datetimeFigureOut">
              <a:rPr lang="sv-SE" smtClean="0"/>
              <a:pPr/>
              <a:t>2018-04-20</a:t>
            </a:fld>
            <a:endParaRPr lang="sv-SE"/>
          </a:p>
        </p:txBody>
      </p:sp>
      <p:sp>
        <p:nvSpPr>
          <p:cNvPr id="4" name="Platshållare för bildobjekt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378970E8-606E-544E-9196-A0321FFF4315}" type="slidenum">
              <a:rPr lang="sv-SE" smtClean="0"/>
              <a:pPr/>
              <a:t>‹#›</a:t>
            </a:fld>
            <a:endParaRPr lang="sv-SE"/>
          </a:p>
        </p:txBody>
      </p:sp>
    </p:spTree>
    <p:extLst>
      <p:ext uri="{BB962C8B-B14F-4D97-AF65-F5344CB8AC3E}">
        <p14:creationId xmlns:p14="http://schemas.microsoft.com/office/powerpoint/2010/main" val="14368551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zeteo.nj.se/linkresolver/clink/xsfs_2005q551x"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zeteo.nj.se/linkresolver/clink/xpropq_2005q06q162_s_11x" TargetMode="External"/><Relationship Id="rId4" Type="http://schemas.openxmlformats.org/officeDocument/2006/relationships/hyperlink" Target="https://zeteo.nj.se/linkresolver/clink/xsfs_1987q667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UB</a:t>
            </a:r>
          </a:p>
          <a:p>
            <a:endParaRPr lang="sv-SE" dirty="0"/>
          </a:p>
          <a:p>
            <a:r>
              <a:rPr lang="sv-SE" dirty="0"/>
              <a:t>Under den närmast timmen ska vi förhoppningsvis kunna leverera svaren på dessa frågor. Vår förhoppning är att ni ska gå härifrån och känna er trygga med vilken typ av handlingar som kan bli föremål för utlämnandebedömning, och vilka som aldrig är allmänna.</a:t>
            </a:r>
          </a:p>
        </p:txBody>
      </p:sp>
      <p:sp>
        <p:nvSpPr>
          <p:cNvPr id="4" name="Platshållare för bildnummer 3"/>
          <p:cNvSpPr>
            <a:spLocks noGrp="1"/>
          </p:cNvSpPr>
          <p:nvPr>
            <p:ph type="sldNum" sz="quarter" idx="10"/>
          </p:nvPr>
        </p:nvSpPr>
        <p:spPr/>
        <p:txBody>
          <a:bodyPr/>
          <a:lstStyle/>
          <a:p>
            <a:fld id="{378970E8-606E-544E-9196-A0321FFF4315}" type="slidenum">
              <a:rPr lang="sv-SE" smtClean="0"/>
              <a:pPr/>
              <a:t>2</a:t>
            </a:fld>
            <a:endParaRPr lang="sv-SE"/>
          </a:p>
        </p:txBody>
      </p:sp>
    </p:spTree>
    <p:extLst>
      <p:ext uri="{BB962C8B-B14F-4D97-AF65-F5344CB8AC3E}">
        <p14:creationId xmlns:p14="http://schemas.microsoft.com/office/powerpoint/2010/main" val="3942505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tshållare för bildobjekt 1"/>
          <p:cNvSpPr>
            <a:spLocks noGrp="1" noRot="1" noChangeAspect="1" noTextEdit="1"/>
          </p:cNvSpPr>
          <p:nvPr>
            <p:ph type="sldImg"/>
          </p:nvPr>
        </p:nvSpPr>
        <p:spPr>
          <a:ln/>
        </p:spPr>
      </p:sp>
      <p:sp>
        <p:nvSpPr>
          <p:cNvPr id="67587" name="Platshållare för anteckningar 2"/>
          <p:cNvSpPr>
            <a:spLocks noGrp="1"/>
          </p:cNvSpPr>
          <p:nvPr>
            <p:ph type="body" idx="1"/>
          </p:nvPr>
        </p:nvSpPr>
        <p:spPr>
          <a:noFill/>
          <a:ln/>
        </p:spPr>
        <p:txBody>
          <a:bodyPr/>
          <a:lstStyle/>
          <a:p>
            <a:endParaRPr lang="sv-SE" dirty="0"/>
          </a:p>
        </p:txBody>
      </p:sp>
      <p:sp>
        <p:nvSpPr>
          <p:cNvPr id="67588" name="Platshållare för bildnummer 3"/>
          <p:cNvSpPr>
            <a:spLocks noGrp="1"/>
          </p:cNvSpPr>
          <p:nvPr>
            <p:ph type="sldNum" sz="quarter" idx="5"/>
          </p:nvPr>
        </p:nvSpPr>
        <p:spPr>
          <a:noFill/>
        </p:spPr>
        <p:txBody>
          <a:bodyPr/>
          <a:lstStyle/>
          <a:p>
            <a:fld id="{784090DB-C9B6-452C-9F3F-319F3716D7D7}" type="slidenum">
              <a:rPr lang="sv-SE" smtClean="0"/>
              <a:pPr/>
              <a:t>11</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08C9BD-9373-4B38-8A51-4CE583ADF084}" type="slidenum">
              <a:rPr lang="sv-SE" smtClean="0"/>
              <a:pPr/>
              <a:t>3</a:t>
            </a:fld>
            <a:endParaRPr lang="sv-SE"/>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sv-SE" dirty="0"/>
              <a:t>UB</a:t>
            </a:r>
          </a:p>
          <a:p>
            <a:pPr eaLnBrk="1" hangingPunct="1"/>
            <a:r>
              <a:rPr lang="sv-SE" dirty="0"/>
              <a:t>Handlingsoffentligheten innebär en rätt för svenska medborgare att ta del av  allmänna handlingar. Denna rätt är inte oinskränkt utan i vissa fall är handlingar/uppgifter hemliga. </a:t>
            </a:r>
          </a:p>
          <a:p>
            <a:pPr eaLnBrk="1" hangingPunct="1"/>
            <a:r>
              <a:rPr lang="sv-SE" dirty="0"/>
              <a:t>Återfinns i 2 kap. 1 § TF</a:t>
            </a:r>
          </a:p>
          <a:p>
            <a:pPr eaLnBrk="1" hangingPunct="1"/>
            <a:endParaRPr lang="sv-SE" dirty="0"/>
          </a:p>
          <a:p>
            <a:pPr eaLnBrk="1" hangingPunct="1"/>
            <a:r>
              <a:rPr lang="sv-SE" dirty="0"/>
              <a:t>Syfte: underlätta och stimulera fri debatt - grund för demokratin. Även en garanti för en korrekt förvaltning när myndigheter vet att deras handlingar kommer att granskas.</a:t>
            </a:r>
          </a:p>
          <a:p>
            <a:pPr eaLnBrk="1" hangingPunct="1"/>
            <a:endParaRPr lang="sv-S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80C727CE-ECB0-4D4C-B04D-12DF8F2AA571}" type="slidenum">
              <a:rPr lang="sv-SE" smtClean="0"/>
              <a:pPr/>
              <a:t>4</a:t>
            </a:fld>
            <a:endParaRPr lang="sv-SE"/>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sv-SE" dirty="0"/>
              <a:t>UB</a:t>
            </a:r>
          </a:p>
          <a:p>
            <a:pPr eaLnBrk="1" hangingPunct="1"/>
            <a:r>
              <a:rPr lang="sv-SE" dirty="0" err="1"/>
              <a:t>Offentlighetspp</a:t>
            </a:r>
            <a:r>
              <a:rPr lang="sv-SE" dirty="0"/>
              <a:t> gäller i alla statliga och kommunala myndigheter, likaså beslutande församlingar – läs… </a:t>
            </a:r>
          </a:p>
          <a:p>
            <a:pPr eaLnBrk="1" hangingPunct="1"/>
            <a:endParaRPr lang="sv-SE" dirty="0"/>
          </a:p>
          <a:p>
            <a:pPr eaLnBrk="1" hangingPunct="1"/>
            <a:r>
              <a:rPr lang="sv-SE" dirty="0"/>
              <a:t>Bolag – där kommunen har det rättsligt bestämmande inflytandet jämställs med myndighet  = Rättsligt bestämmande inflytande betyder att kommunen  äger mer än hälften av aktierna eller utser hälften av ledamöterna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A1E6566A-8F77-4888-9B59-165D3DCFA89F}" type="slidenum">
              <a:rPr lang="sv-SE" smtClean="0"/>
              <a:pPr/>
              <a:t>5</a:t>
            </a:fld>
            <a:endParaRPr lang="sv-SE"/>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sv-SE" dirty="0"/>
              <a:t>EF</a:t>
            </a:r>
          </a:p>
          <a:p>
            <a:pPr eaLnBrk="1" hangingPunct="1"/>
            <a:r>
              <a:rPr lang="sv-SE" dirty="0"/>
              <a:t>Handlingsoffentligheten omfattar allmänna handlingar. Vad är då en handling?</a:t>
            </a:r>
          </a:p>
          <a:p>
            <a:pPr eaLnBrk="1" hangingPunct="1"/>
            <a:endParaRPr lang="sv-SE" dirty="0"/>
          </a:p>
          <a:p>
            <a:pPr eaLnBrk="1" hangingPunct="1"/>
            <a:r>
              <a:rPr lang="sv-SE" dirty="0"/>
              <a:t>Inte endast pappershandlingar i traditionell mening enligt TF 2:3 utan även upptagningar som kan läsas, avlyssnas eller på annat sätt uppfattas med tekniska hjälpmedel. </a:t>
            </a:r>
          </a:p>
          <a:p>
            <a:pPr eaLnBrk="1" hangingPunct="1"/>
            <a:endParaRPr lang="sv-SE" dirty="0"/>
          </a:p>
          <a:p>
            <a:pPr eaLnBrk="1" hangingPunct="1"/>
            <a:r>
              <a:rPr lang="sv-SE" dirty="0"/>
              <a:t>Det väsentliga är innehållet eller uppgifterna men dessa måste vara fixerat på något medium </a:t>
            </a:r>
            <a:r>
              <a:rPr lang="sv-SE" dirty="0" err="1"/>
              <a:t>dvs</a:t>
            </a:r>
            <a:r>
              <a:rPr lang="sv-SE" dirty="0"/>
              <a:t> bärare av uppgifterna eller informationen. Detta kan vara en CD-skiva, </a:t>
            </a:r>
            <a:r>
              <a:rPr lang="sv-SE" dirty="0" err="1"/>
              <a:t>USB-sticka</a:t>
            </a:r>
            <a:r>
              <a:rPr lang="sv-SE" dirty="0"/>
              <a:t>, videofilmer men även en ljudfil med ett inspelat samtal på. Ett telefonsamtal – är ej handling. men om antecknas eller spelas in blir informationen en allmän handling.</a:t>
            </a:r>
            <a:endParaRPr lang="sv-SE" b="1" dirty="0"/>
          </a:p>
          <a:p>
            <a:pPr eaLnBrk="1" hangingPunct="1"/>
            <a:r>
              <a:rPr lang="sv-SE" dirty="0"/>
              <a:t>Förutom vanligare typer av handlingar har även s.k. </a:t>
            </a:r>
            <a:r>
              <a:rPr lang="sv-SE" dirty="0" err="1"/>
              <a:t>Cookie-filer</a:t>
            </a:r>
            <a:r>
              <a:rPr lang="sv-SE" dirty="0"/>
              <a:t> ansetts vara allmän handling (</a:t>
            </a:r>
            <a:r>
              <a:rPr lang="sv-SE" dirty="0" err="1"/>
              <a:t>KamR</a:t>
            </a:r>
            <a:r>
              <a:rPr lang="sv-SE" dirty="0"/>
              <a:t> i Sundsvall 980826). </a:t>
            </a:r>
          </a:p>
          <a:p>
            <a:pPr eaLnBrk="1" hangingPunct="1"/>
            <a:endParaRPr lang="sv-SE" dirty="0"/>
          </a:p>
          <a:p>
            <a:pPr eaLnBrk="1" hangingPunct="1"/>
            <a:r>
              <a:rPr lang="sv-SE" dirty="0"/>
              <a:t>Mail, sms, foton, ritningar, teckningar, ljudinspelningar, videofilmer, blogg- och </a:t>
            </a:r>
            <a:r>
              <a:rPr lang="sv-SE" dirty="0" err="1"/>
              <a:t>twitterinlägg</a:t>
            </a:r>
            <a:r>
              <a:rPr lang="sv-SE" dirty="0"/>
              <a:t>.</a:t>
            </a:r>
          </a:p>
          <a:p>
            <a:pPr eaLnBrk="1" hangingPunct="1"/>
            <a:endParaRPr lang="sv-SE" dirty="0"/>
          </a:p>
          <a:p>
            <a:pPr eaLnBrk="1" hangingPunct="1"/>
            <a:r>
              <a:rPr lang="sv-SE" dirty="0"/>
              <a:t>Hur mycket arbete behöver man lägga ned för att få fram en handling?</a:t>
            </a:r>
          </a:p>
          <a:p>
            <a:pPr eaLnBrk="1" hangingPunct="1"/>
            <a:endParaRPr lang="sv-S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F110FE13-8700-4FF0-9E73-A93F2DB71472}" type="slidenum">
              <a:rPr lang="sv-SE" smtClean="0"/>
              <a:pPr/>
              <a:t>6</a:t>
            </a:fld>
            <a:endParaRPr lang="sv-SE"/>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lnSpc>
                <a:spcPct val="80000"/>
              </a:lnSpc>
            </a:pPr>
            <a:r>
              <a:rPr lang="sv-SE" sz="800" dirty="0"/>
              <a:t>EF</a:t>
            </a:r>
          </a:p>
          <a:p>
            <a:pPr eaLnBrk="1" hangingPunct="1">
              <a:lnSpc>
                <a:spcPct val="80000"/>
              </a:lnSpc>
            </a:pPr>
            <a:r>
              <a:rPr lang="sv-SE" sz="800" dirty="0"/>
              <a:t>En handling blir allmän när den är inkommen eller upprättad hos myndigheten. </a:t>
            </a:r>
          </a:p>
          <a:p>
            <a:pPr eaLnBrk="1" hangingPunct="1">
              <a:lnSpc>
                <a:spcPct val="80000"/>
              </a:lnSpc>
            </a:pPr>
            <a:endParaRPr lang="sv-SE" sz="800" dirty="0"/>
          </a:p>
          <a:p>
            <a:pPr eaLnBrk="1" hangingPunct="1">
              <a:lnSpc>
                <a:spcPct val="80000"/>
              </a:lnSpc>
            </a:pPr>
            <a:r>
              <a:rPr lang="sv-SE" sz="800" dirty="0"/>
              <a:t>Handlingen anses </a:t>
            </a:r>
            <a:r>
              <a:rPr lang="sv-SE" sz="800" b="1" dirty="0"/>
              <a:t>inkommen </a:t>
            </a:r>
            <a:r>
              <a:rPr lang="sv-SE" sz="800" dirty="0"/>
              <a:t>när den har landat i brevlådan eller på annat sätt kommit behörig befattningshavare till handa. Skulle det röra sig om e-post så anses den inkommen enligt samma principer. Blogginlägg, kommentarer på sociala medier o </a:t>
            </a:r>
            <a:r>
              <a:rPr lang="sv-SE" sz="800" dirty="0" err="1"/>
              <a:t>dyl</a:t>
            </a:r>
            <a:r>
              <a:rPr lang="sv-SE" sz="800" dirty="0"/>
              <a:t> anses inkomna när de har landat på den webbsida som myndigheten har bestämmande över. </a:t>
            </a:r>
            <a:r>
              <a:rPr lang="sv-SE" sz="800" dirty="0" err="1"/>
              <a:t>Exvis</a:t>
            </a:r>
            <a:r>
              <a:rPr lang="sv-SE" sz="800" dirty="0"/>
              <a:t> </a:t>
            </a:r>
            <a:r>
              <a:rPr lang="sv-SE" sz="800" dirty="0" err="1"/>
              <a:t>fb</a:t>
            </a:r>
            <a:r>
              <a:rPr lang="sv-SE" sz="800" dirty="0"/>
              <a:t> eller en blogg. </a:t>
            </a:r>
          </a:p>
          <a:p>
            <a:pPr eaLnBrk="1" hangingPunct="1">
              <a:lnSpc>
                <a:spcPct val="80000"/>
              </a:lnSpc>
            </a:pPr>
            <a:endParaRPr lang="sv-SE" sz="800" dirty="0"/>
          </a:p>
          <a:p>
            <a:pPr eaLnBrk="1" hangingPunct="1">
              <a:lnSpc>
                <a:spcPct val="80000"/>
              </a:lnSpc>
            </a:pPr>
            <a:r>
              <a:rPr lang="sv-SE" sz="800" dirty="0"/>
              <a:t>Privat konversation och post blir sällan en allmän handling men innehållet är avgörande det måste röra sig om uteslutande privata angelägenheter. . (Undantag för handlingar som en förtroendevald, politiker el. facklig, får i sin egenskap som politiker.)</a:t>
            </a:r>
            <a:endParaRPr lang="sv-SE" sz="800" b="1" dirty="0"/>
          </a:p>
          <a:p>
            <a:pPr eaLnBrk="1" hangingPunct="1">
              <a:lnSpc>
                <a:spcPct val="80000"/>
              </a:lnSpc>
            </a:pPr>
            <a:endParaRPr lang="sv-SE" sz="800" dirty="0"/>
          </a:p>
          <a:p>
            <a:pPr eaLnBrk="1" hangingPunct="1">
              <a:lnSpc>
                <a:spcPct val="80000"/>
              </a:lnSpc>
            </a:pPr>
            <a:r>
              <a:rPr lang="sv-SE" sz="800" dirty="0"/>
              <a:t>Behöver inte har registrerats eller diarieförts. Man kan begära att få se dagens post hos en myndighet så fort den har öppnats och sorterats.</a:t>
            </a:r>
          </a:p>
          <a:p>
            <a:pPr eaLnBrk="1" hangingPunct="1">
              <a:lnSpc>
                <a:spcPct val="80000"/>
              </a:lnSpc>
            </a:pPr>
            <a:endParaRPr lang="sv-SE" sz="800" dirty="0"/>
          </a:p>
          <a:p>
            <a:pPr eaLnBrk="1" hangingPunct="1">
              <a:lnSpc>
                <a:spcPct val="80000"/>
              </a:lnSpc>
            </a:pPr>
            <a:r>
              <a:rPr lang="sv-SE" sz="800" b="1" dirty="0"/>
              <a:t>Upprättad </a:t>
            </a:r>
            <a:r>
              <a:rPr lang="sv-SE" sz="800" dirty="0"/>
              <a:t>– kan vara svårare att avgöra. Den är upprättad när den fått sin slutliga utformning.</a:t>
            </a:r>
          </a:p>
          <a:p>
            <a:pPr eaLnBrk="1" hangingPunct="1">
              <a:lnSpc>
                <a:spcPct val="80000"/>
              </a:lnSpc>
            </a:pPr>
            <a:r>
              <a:rPr lang="sv-SE" sz="800" dirty="0"/>
              <a:t>När en handling </a:t>
            </a:r>
            <a:r>
              <a:rPr lang="sv-SE" sz="800" u="sng" dirty="0"/>
              <a:t>expedieras</a:t>
            </a:r>
            <a:r>
              <a:rPr lang="sv-SE" sz="800" dirty="0"/>
              <a:t>, d.v.s. skickas till någon annan myndighet eller privatperson, blir den upprättad. Detta är huvudregeln.</a:t>
            </a:r>
          </a:p>
          <a:p>
            <a:pPr eaLnBrk="1" hangingPunct="1">
              <a:lnSpc>
                <a:spcPct val="80000"/>
              </a:lnSpc>
            </a:pPr>
            <a:r>
              <a:rPr lang="sv-SE" sz="800" dirty="0"/>
              <a:t>En handling som inte expedieras är upprättad när ärendet den hör till är </a:t>
            </a:r>
            <a:r>
              <a:rPr lang="sv-SE" sz="800" u="sng" dirty="0"/>
              <a:t>slutbehandlat</a:t>
            </a:r>
            <a:r>
              <a:rPr lang="sv-SE" sz="800" dirty="0"/>
              <a:t> hos myndigheten.</a:t>
            </a:r>
          </a:p>
          <a:p>
            <a:pPr eaLnBrk="1" hangingPunct="1">
              <a:lnSpc>
                <a:spcPct val="80000"/>
              </a:lnSpc>
            </a:pPr>
            <a:r>
              <a:rPr lang="sv-SE" sz="800" dirty="0"/>
              <a:t>En handling som inte hör till ett visst ärende är upprättad när den har </a:t>
            </a:r>
            <a:r>
              <a:rPr lang="sv-SE" sz="800" u="sng" dirty="0"/>
              <a:t>justerats eller färdigställts på annat sätt. </a:t>
            </a:r>
            <a:r>
              <a:rPr lang="sv-SE" sz="800" b="1" u="sng" dirty="0"/>
              <a:t>E-post inom myndigheten – kolla rättsfallen!</a:t>
            </a:r>
            <a:endParaRPr lang="sv-SE" sz="800" b="1" dirty="0"/>
          </a:p>
          <a:p>
            <a:pPr eaLnBrk="1" hangingPunct="1">
              <a:lnSpc>
                <a:spcPct val="80000"/>
              </a:lnSpc>
            </a:pPr>
            <a:r>
              <a:rPr lang="sv-SE" sz="800" dirty="0"/>
              <a:t>För vissa typer av handlingar som förs löpande – </a:t>
            </a:r>
            <a:r>
              <a:rPr lang="sv-SE" sz="800" u="sng" dirty="0"/>
              <a:t>diarier, journaler</a:t>
            </a:r>
            <a:r>
              <a:rPr lang="sv-SE" sz="800" dirty="0"/>
              <a:t> el liknande – är upprättade när de är färdiga att användas.</a:t>
            </a:r>
            <a:endParaRPr lang="sv-SE" sz="800" u="sng" dirty="0"/>
          </a:p>
          <a:p>
            <a:pPr eaLnBrk="1" hangingPunct="1">
              <a:lnSpc>
                <a:spcPct val="80000"/>
              </a:lnSpc>
            </a:pPr>
            <a:r>
              <a:rPr lang="sv-SE" sz="800" u="sng" dirty="0"/>
              <a:t>Utkast, koncept och minnesanteckningar</a:t>
            </a:r>
            <a:r>
              <a:rPr lang="sv-SE" sz="800" dirty="0"/>
              <a:t> är i regel inte allmänna handlingar om de inte tas om hand för arkivering. Med minnesanteckning menas t.ex. </a:t>
            </a:r>
            <a:r>
              <a:rPr lang="sv-SE" sz="800" dirty="0" err="1"/>
              <a:t>föredragnings-pm</a:t>
            </a:r>
            <a:r>
              <a:rPr lang="sv-SE" sz="800" dirty="0"/>
              <a:t> och andra anteckningar som görs under beredningen av ett ärende och som </a:t>
            </a:r>
            <a:r>
              <a:rPr lang="sv-SE" sz="800" u="sng" dirty="0"/>
              <a:t>inte tillför några sakuppgifter</a:t>
            </a:r>
            <a:r>
              <a:rPr lang="sv-SE" sz="800" dirty="0"/>
              <a:t>. </a:t>
            </a:r>
          </a:p>
          <a:p>
            <a:pPr eaLnBrk="1" hangingPunct="1">
              <a:lnSpc>
                <a:spcPct val="80000"/>
              </a:lnSpc>
            </a:pPr>
            <a:r>
              <a:rPr lang="sv-SE" sz="800" dirty="0"/>
              <a:t>Handlingar i bibliotek – </a:t>
            </a:r>
            <a:r>
              <a:rPr lang="sv-SE" sz="800" dirty="0" err="1"/>
              <a:t>dvs</a:t>
            </a:r>
            <a:r>
              <a:rPr lang="sv-SE" sz="800" dirty="0"/>
              <a:t> böcker, ljudupptagningar etc. – anses inte utgöra allmän handling</a:t>
            </a:r>
            <a:endParaRPr lang="en-US" sz="800" dirty="0"/>
          </a:p>
          <a:p>
            <a:pPr eaLnBrk="1" hangingPunct="1">
              <a:lnSpc>
                <a:spcPct val="80000"/>
              </a:lnSpc>
            </a:pPr>
            <a:endParaRPr lang="sv-SE" sz="800" dirty="0"/>
          </a:p>
          <a:p>
            <a:pPr eaLnBrk="1" hangingPunct="1">
              <a:lnSpc>
                <a:spcPct val="80000"/>
              </a:lnSpc>
            </a:pPr>
            <a:r>
              <a:rPr lang="sv-SE" sz="800" b="1" dirty="0"/>
              <a:t>Förvaras</a:t>
            </a:r>
            <a:r>
              <a:rPr lang="sv-SE" sz="800" dirty="0"/>
              <a:t> hos en myndighet innebär att myndigheten ska ha tillgång till handlingen med vanliga tekniska hjälpmedel som myndigheten förfogar över. Handlingen behöver alltså inte fysiskt finnas i myndighetens lokaler. Den kan ligga elektroniskt lagrad någon annanstans men kan tas fram av myndigheten.	</a:t>
            </a:r>
          </a:p>
          <a:p>
            <a:pPr eaLnBrk="1" hangingPunct="1">
              <a:lnSpc>
                <a:spcPct val="80000"/>
              </a:lnSpc>
            </a:pPr>
            <a:endParaRPr lang="sv-SE" sz="800" b="1" i="1" dirty="0"/>
          </a:p>
          <a:p>
            <a:pPr eaLnBrk="1" hangingPunct="1">
              <a:lnSpc>
                <a:spcPct val="80000"/>
              </a:lnSpc>
            </a:pPr>
            <a:r>
              <a:rPr lang="sv-SE" sz="800" b="1" dirty="0"/>
              <a:t>Myndighet </a:t>
            </a:r>
            <a:endParaRPr lang="sv-SE" sz="800" dirty="0"/>
          </a:p>
          <a:p>
            <a:pPr eaLnBrk="1" hangingPunct="1">
              <a:lnSpc>
                <a:spcPct val="80000"/>
              </a:lnSpc>
            </a:pPr>
            <a:r>
              <a:rPr lang="sv-SE" sz="800" dirty="0"/>
              <a:t>Regering, domstolar och statliga och kommunala förvaltningsmyndigheter (i kommunerna är det kommunala styrelser och nämnder). Med myndigheter likställs också vissa andra organ – de beslutande politiska församlingarna, försäkringskassorna</a:t>
            </a:r>
          </a:p>
          <a:p>
            <a:pPr eaLnBrk="1" hangingPunct="1">
              <a:lnSpc>
                <a:spcPct val="80000"/>
              </a:lnSpc>
            </a:pPr>
            <a:r>
              <a:rPr lang="sv-SE" sz="800" dirty="0"/>
              <a:t>Kommunala bolag, ek. föreningar och stiftelser där kommunen har rättsligt bestämmande inflytande</a:t>
            </a:r>
          </a:p>
          <a:p>
            <a:pPr eaLnBrk="1" hangingPunct="1">
              <a:lnSpc>
                <a:spcPct val="80000"/>
              </a:lnSpc>
            </a:pPr>
            <a:endParaRPr lang="sv-SE" sz="800" dirty="0"/>
          </a:p>
          <a:p>
            <a:pPr eaLnBrk="1" hangingPunct="1">
              <a:lnSpc>
                <a:spcPct val="80000"/>
              </a:lnSpc>
            </a:pPr>
            <a:endParaRPr lang="sv-SE" sz="8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UB</a:t>
            </a:r>
          </a:p>
          <a:p>
            <a:r>
              <a:rPr lang="sv-SE" dirty="0"/>
              <a:t>Privata saker i en i övrigt allmän handling blir också allmän! </a:t>
            </a:r>
          </a:p>
          <a:p>
            <a:endParaRPr lang="sv-SE" dirty="0"/>
          </a:p>
        </p:txBody>
      </p:sp>
      <p:sp>
        <p:nvSpPr>
          <p:cNvPr id="4" name="Platshållare för bildnummer 3"/>
          <p:cNvSpPr>
            <a:spLocks noGrp="1"/>
          </p:cNvSpPr>
          <p:nvPr>
            <p:ph type="sldNum" sz="quarter" idx="10"/>
          </p:nvPr>
        </p:nvSpPr>
        <p:spPr/>
        <p:txBody>
          <a:bodyPr/>
          <a:lstStyle/>
          <a:p>
            <a:fld id="{378970E8-606E-544E-9196-A0321FFF4315}" type="slidenum">
              <a:rPr lang="sv-SE" smtClean="0"/>
              <a:pPr/>
              <a:t>7</a:t>
            </a:fld>
            <a:endParaRPr lang="sv-SE"/>
          </a:p>
        </p:txBody>
      </p:sp>
    </p:spTree>
    <p:extLst>
      <p:ext uri="{BB962C8B-B14F-4D97-AF65-F5344CB8AC3E}">
        <p14:creationId xmlns:p14="http://schemas.microsoft.com/office/powerpoint/2010/main" val="1723300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UB</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sz="1200" dirty="0"/>
              <a:t>En medborgaren kan vända sig till myndigheten som förvarar handlingen och be att få ut den</a:t>
            </a:r>
          </a:p>
          <a:p>
            <a:endParaRPr lang="sv-SE" dirty="0"/>
          </a:p>
        </p:txBody>
      </p:sp>
      <p:sp>
        <p:nvSpPr>
          <p:cNvPr id="4" name="Platshållare för bildnummer 3"/>
          <p:cNvSpPr>
            <a:spLocks noGrp="1"/>
          </p:cNvSpPr>
          <p:nvPr>
            <p:ph type="sldNum" sz="quarter" idx="10"/>
          </p:nvPr>
        </p:nvSpPr>
        <p:spPr/>
        <p:txBody>
          <a:bodyPr/>
          <a:lstStyle/>
          <a:p>
            <a:pPr>
              <a:defRPr/>
            </a:pPr>
            <a:fld id="{03956015-4B60-4DF8-9945-A01BEBD5E179}"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3A139E22-55D3-437B-A688-1EBD45257AA2}" type="slidenum">
              <a:rPr lang="sv-SE" smtClean="0"/>
              <a:pPr/>
              <a:t>9</a:t>
            </a:fld>
            <a:endParaRPr lang="sv-SE"/>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sv-SE" dirty="0"/>
              <a:t>EF</a:t>
            </a:r>
          </a:p>
          <a:p>
            <a:pPr eaLnBrk="1" hangingPunct="1"/>
            <a:r>
              <a:rPr lang="sv-SE" dirty="0"/>
              <a:t>Den som handlägger ett ärende är den som sekretessprövar. Däremot är ett avslagsbeslut – helt eller delvis inte får ut de handlingar de begärt eller får dem maskade eller med förbehåll – det ligger på resp. avdelningsdirektör/-chef, enligt vår delegationsordning.</a:t>
            </a:r>
          </a:p>
          <a:p>
            <a:pPr eaLnBrk="1" hangingPunct="1"/>
            <a:endParaRPr lang="sv-SE" dirty="0"/>
          </a:p>
          <a:p>
            <a:pPr eaLnBrk="1" hangingPunct="1"/>
            <a:r>
              <a:rPr lang="sv-SE" dirty="0"/>
              <a:t>Skulle man ge ett avslagsbeslut är det viktigt att man bifogar en </a:t>
            </a:r>
            <a:r>
              <a:rPr lang="sv-SE" dirty="0" err="1"/>
              <a:t>överklagandeanvisning</a:t>
            </a:r>
            <a:r>
              <a:rPr lang="sv-SE" dirty="0"/>
              <a:t>.</a:t>
            </a:r>
          </a:p>
          <a:p>
            <a:pPr eaLnBrk="1" hangingPunct="1"/>
            <a:endParaRPr lang="sv-SE" dirty="0"/>
          </a:p>
          <a:p>
            <a:pPr eaLnBrk="1" hangingPunct="1"/>
            <a:r>
              <a:rPr lang="sv-SE" dirty="0"/>
              <a:t>VD direkt med stöd av ABL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8135F52-D79B-435E-8AC0-36F434F6B42B}" type="slidenum">
              <a:rPr lang="sv-SE" smtClean="0"/>
              <a:pPr/>
              <a:t>10</a:t>
            </a:fld>
            <a:endParaRPr lang="sv-SE"/>
          </a:p>
        </p:txBody>
      </p:sp>
      <p:sp>
        <p:nvSpPr>
          <p:cNvPr id="76803" name="Rectangle 2"/>
          <p:cNvSpPr>
            <a:spLocks noGrp="1" noRot="1" noChangeAspect="1" noChangeArrowheads="1" noTextEdit="1"/>
          </p:cNvSpPr>
          <p:nvPr>
            <p:ph type="sldImg"/>
          </p:nvPr>
        </p:nvSpPr>
        <p:spPr>
          <a:xfrm>
            <a:off x="868363" y="739775"/>
            <a:ext cx="4933950" cy="3700463"/>
          </a:xfrm>
          <a:ln/>
        </p:spPr>
      </p:sp>
      <p:sp>
        <p:nvSpPr>
          <p:cNvPr id="76804" name="Rectangle 3"/>
          <p:cNvSpPr>
            <a:spLocks noGrp="1" noChangeArrowheads="1"/>
          </p:cNvSpPr>
          <p:nvPr>
            <p:ph type="body" idx="1"/>
          </p:nvPr>
        </p:nvSpPr>
        <p:spPr>
          <a:noFill/>
          <a:ln/>
        </p:spPr>
        <p:txBody>
          <a:bodyPr/>
          <a:lstStyle/>
          <a:p>
            <a:pPr eaLnBrk="1" hangingPunct="1"/>
            <a:r>
              <a:rPr lang="sv-SE" dirty="0"/>
              <a:t>EF</a:t>
            </a:r>
          </a:p>
          <a:p>
            <a:pPr eaLnBrk="1" hangingPunct="1"/>
            <a:r>
              <a:rPr lang="sv-SE" dirty="0"/>
              <a:t>Om man som tjänsteman lämnar ut eller berättar sekretessbelagda uppgifter för någon gör man sig skyldig till tjänstefel – straffbart enlig BrB 20:3 (böter/fängelse max 1 år). </a:t>
            </a:r>
          </a:p>
          <a:p>
            <a:pPr eaLnBrk="1" hangingPunct="1"/>
            <a:endParaRPr lang="sv-SE" dirty="0"/>
          </a:p>
          <a:p>
            <a:pPr eaLnBrk="1" hangingPunct="1"/>
            <a:r>
              <a:rPr lang="sv-SE" dirty="0"/>
              <a:t>Men: om man ger en sekretesskyddad uppgift till en journalist i avsikt att få den publicerade i media så är det som grundregel straffritt. Avsikten ska vara att den ska publiceras inte att den de facto gör det.</a:t>
            </a:r>
          </a:p>
          <a:p>
            <a:pPr eaLnBrk="1" hangingPunct="1"/>
            <a:endParaRPr lang="sv-SE" dirty="0"/>
          </a:p>
          <a:p>
            <a:pPr eaLnBrk="1" hangingPunct="1"/>
            <a:r>
              <a:rPr lang="sv-SE" dirty="0"/>
              <a:t>Dessutom råder förbud för det allmänna att efterforska vem som lämnat uppgifterna vilket hör ihop med det </a:t>
            </a:r>
            <a:r>
              <a:rPr lang="sv-SE" dirty="0" err="1"/>
              <a:t>sk</a:t>
            </a:r>
            <a:r>
              <a:rPr lang="sv-SE" dirty="0"/>
              <a:t> repressalieförbudet.</a:t>
            </a:r>
          </a:p>
          <a:p>
            <a:pPr eaLnBrk="1" hangingPunct="1"/>
            <a:endParaRPr lang="sv-SE" dirty="0"/>
          </a:p>
          <a:p>
            <a:pPr eaLnBrk="1" hangingPunct="1"/>
            <a:r>
              <a:rPr lang="sv-SE" dirty="0"/>
              <a:t>Det finns dock vissa områden där meddelarfriheten inte gäller, till skydd för rikets säkerhet och liknande. Står angivet i lagen. I</a:t>
            </a:r>
            <a:r>
              <a:rPr lang="sv-SE" baseline="0" dirty="0"/>
              <a:t> socialtjänsten råder kvalificerad tystnadsplikt!</a:t>
            </a:r>
            <a:endParaRPr lang="sv-SE" dirty="0"/>
          </a:p>
          <a:p>
            <a:pPr eaLnBrk="1" hangingPunct="1"/>
            <a:endParaRPr lang="sv-SE" dirty="0"/>
          </a:p>
          <a:p>
            <a:pPr eaLnBrk="1" hangingPunct="1"/>
            <a:endParaRPr lang="sv-SE" dirty="0"/>
          </a:p>
          <a:p>
            <a:pPr eaLnBrk="1" hangingPunct="1"/>
            <a:r>
              <a:rPr lang="sv-SE" dirty="0"/>
              <a:t>Ur kommentaren till 13 kap. 2 § andra stycket OSL </a:t>
            </a:r>
          </a:p>
          <a:p>
            <a:r>
              <a:rPr lang="sv-SE" dirty="0">
                <a:effectLst/>
              </a:rPr>
              <a:t>Som nämns i den inledande kommentaren till detta avsnitt är meddelarfrihet en rättighet som tillkommer fysiska personer, alltså inte myndigheter, bolag och andra juridiska personer som sådana. Inom myndighetssfären anses det att vissa högre befattningshavare, verkschefer eller motsvarande, har en sådan ställning eller är så intimt förknippade med sin tjänst att det kan vara svårt att avgöra när vederbörande uttalar sig på myndighetens vägnar eller som medborgare i allmänhet. Sådana befattningshavare har således i praktiken en begränsad meddelarfrihet. Var gränsen för meddelarfriheten går avgörs i rättstillämpningen (jfr t.ex. JK:s beslut 2005-11-04 dnr 5602-05-31).</a:t>
            </a:r>
          </a:p>
          <a:p>
            <a:r>
              <a:rPr lang="sv-SE" dirty="0">
                <a:effectLst/>
              </a:rPr>
              <a:t>I ett aktiebolag är det styrelsen och i vissa fall den verkställande direktören som företräder bolaget. Den beskrivna gränsdragningsproblematiken kan således uppstå även för personer i sådana företagsledande positioner. För styrelseledamot och verkställande direktör gäller dessutom en särskild reglering i aktiebolagslagen (</a:t>
            </a:r>
            <a:r>
              <a:rPr lang="sv-SE" dirty="0">
                <a:effectLst/>
                <a:hlinkClick r:id="rId3"/>
              </a:rPr>
              <a:t>2005:551</a:t>
            </a:r>
            <a:r>
              <a:rPr lang="sv-SE" dirty="0">
                <a:effectLst/>
              </a:rPr>
              <a:t> ) och lagen om ekonomiska föreningar (</a:t>
            </a:r>
            <a:r>
              <a:rPr lang="sv-SE" dirty="0">
                <a:effectLst/>
                <a:hlinkClick r:id="rId4"/>
              </a:rPr>
              <a:t>1987:667</a:t>
            </a:r>
            <a:r>
              <a:rPr lang="sv-SE" dirty="0">
                <a:effectLst/>
              </a:rPr>
              <a:t> ) om t.ex. skadeståndsskyldighet. Detsamma gäller för styrelsesuppleanter och vice verkställande direktör.</a:t>
            </a:r>
          </a:p>
          <a:p>
            <a:r>
              <a:rPr lang="sv-SE" dirty="0">
                <a:effectLst/>
              </a:rPr>
              <a:t>I lagstiftningsärendet avseende införande av ett förstärkt meddelarskydd för anställda och uppdragstagare hos kommunala företag och vissa andra privaträttsliga organ ansågs det inte lämpligt att införa en bestämmelse om meddelarskydd för verkställande direktör, vice verkställande direktör, styrelseledamöter och styrelsesuppleanter, eftersom det ansågs finnas en uppenbar risk för att en sådan bestämmelse skulle kunna komma i konflikt med den associationsrättsliga tystnadsplikten och den därmed sammanhörande skadeståndsskyldigheten. Dessa personkategorier har således i förevarande paragrafs andra stycke undantagits från reglerna om meddelarskydd i paragrafens första stycke. Skälet till att även styrelseledamöter undantagits för första styckets tillämpningsområde, trots att de i den rollen varken är anställda eller sådan uppdragstagare som avses i 2 kap. 1 § OSL, är att det kan förekomma att en styrelseledamot också är anställd i företaget. Det gäller t.ex. för arbetstagarledamöter (</a:t>
            </a:r>
            <a:r>
              <a:rPr lang="sv-SE" dirty="0">
                <a:effectLst/>
                <a:hlinkClick r:id="rId5"/>
              </a:rPr>
              <a:t>prop. 2005/06:162 s. 11</a:t>
            </a:r>
            <a:r>
              <a:rPr lang="sv-SE" dirty="0">
                <a:effectLst/>
              </a:rPr>
              <a:t> f.).</a:t>
            </a:r>
          </a:p>
          <a:p>
            <a:pPr eaLnBrk="1" hangingPunct="1"/>
            <a:endParaRPr lang="sv-SE" dirty="0"/>
          </a:p>
          <a:p>
            <a:pPr eaLnBrk="1" hangingPunct="1"/>
            <a:endParaRPr lang="en-US" dirty="0"/>
          </a:p>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pic>
        <p:nvPicPr>
          <p:cNvPr id="11" name="Bildobjekt 10" descr="GBGstad-PPT-BKGR.jpg"/>
          <p:cNvPicPr>
            <a:picLocks noChangeAspect="1"/>
          </p:cNvPicPr>
          <p:nvPr userDrawn="1"/>
        </p:nvPicPr>
        <p:blipFill>
          <a:blip r:embed="rId2" cstate="screen"/>
          <a:stretch>
            <a:fillRect/>
          </a:stretch>
        </p:blipFill>
        <p:spPr>
          <a:xfrm flipH="1">
            <a:off x="0" y="0"/>
            <a:ext cx="9143997" cy="6857998"/>
          </a:xfrm>
          <a:prstGeom prst="rect">
            <a:avLst/>
          </a:prstGeom>
        </p:spPr>
      </p:pic>
      <p:pic>
        <p:nvPicPr>
          <p:cNvPr id="14" name="Bildobjekt 13" descr="gbg_st_cmyk_neg-01.png"/>
          <p:cNvPicPr>
            <a:picLocks noChangeAspect="1"/>
          </p:cNvPicPr>
          <p:nvPr userDrawn="1"/>
        </p:nvPicPr>
        <p:blipFill>
          <a:blip r:embed="rId3"/>
          <a:stretch>
            <a:fillRect/>
          </a:stretch>
        </p:blipFill>
        <p:spPr>
          <a:xfrm>
            <a:off x="828000" y="2589712"/>
            <a:ext cx="898553" cy="1423408"/>
          </a:xfrm>
          <a:prstGeom prst="rect">
            <a:avLst/>
          </a:prstGeom>
        </p:spPr>
      </p:pic>
      <p:cxnSp>
        <p:nvCxnSpPr>
          <p:cNvPr id="8" name="Rak 7"/>
          <p:cNvCxnSpPr/>
          <p:nvPr userDrawn="1"/>
        </p:nvCxnSpPr>
        <p:spPr>
          <a:xfrm>
            <a:off x="2369561" y="2167941"/>
            <a:ext cx="0" cy="226695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9" name="Rubrik 4"/>
          <p:cNvSpPr>
            <a:spLocks noGrp="1"/>
          </p:cNvSpPr>
          <p:nvPr>
            <p:ph type="title" hasCustomPrompt="1"/>
          </p:nvPr>
        </p:nvSpPr>
        <p:spPr>
          <a:xfrm>
            <a:off x="2980338" y="2405247"/>
            <a:ext cx="5486252" cy="985563"/>
          </a:xfrm>
        </p:spPr>
        <p:txBody>
          <a:bodyPr wrap="square" anchor="b">
            <a:noAutofit/>
          </a:bodyPr>
          <a:lstStyle>
            <a:lvl1pPr>
              <a:lnSpc>
                <a:spcPct val="100000"/>
              </a:lnSpc>
              <a:defRPr sz="5000">
                <a:solidFill>
                  <a:srgbClr val="000000"/>
                </a:solidFill>
              </a:defRPr>
            </a:lvl1pPr>
          </a:lstStyle>
          <a:p>
            <a:r>
              <a:rPr lang="sv-SE" dirty="0"/>
              <a:t>Rubrik</a:t>
            </a:r>
          </a:p>
        </p:txBody>
      </p:sp>
      <p:sp>
        <p:nvSpPr>
          <p:cNvPr id="7" name="Platshållare för text 11"/>
          <p:cNvSpPr>
            <a:spLocks noGrp="1"/>
          </p:cNvSpPr>
          <p:nvPr>
            <p:ph type="body" sz="quarter" idx="14" hasCustomPrompt="1"/>
          </p:nvPr>
        </p:nvSpPr>
        <p:spPr>
          <a:xfrm>
            <a:off x="2999516" y="3563637"/>
            <a:ext cx="5475620" cy="307777"/>
          </a:xfrm>
        </p:spPr>
        <p:txBody>
          <a:bodyPr wrap="square">
            <a:spAutoFit/>
          </a:bodyPr>
          <a:lstStyle>
            <a:lvl1pPr marL="0" indent="0">
              <a:spcAft>
                <a:spcPts val="0"/>
              </a:spcAft>
              <a:buNone/>
              <a:defRPr sz="2000">
                <a:solidFill>
                  <a:srgbClr val="000000"/>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Eventuell underrubrik</a:t>
            </a:r>
          </a:p>
        </p:txBody>
      </p:sp>
    </p:spTree>
    <p:extLst>
      <p:ext uri="{BB962C8B-B14F-4D97-AF65-F5344CB8AC3E}">
        <p14:creationId xmlns:p14="http://schemas.microsoft.com/office/powerpoint/2010/main" val="381864667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 grafik vänster">
    <p:spTree>
      <p:nvGrpSpPr>
        <p:cNvPr id="1" name=""/>
        <p:cNvGrpSpPr/>
        <p:nvPr/>
      </p:nvGrpSpPr>
      <p:grpSpPr>
        <a:xfrm>
          <a:off x="0" y="0"/>
          <a:ext cx="0" cy="0"/>
          <a:chOff x="0" y="0"/>
          <a:chExt cx="0" cy="0"/>
        </a:xfrm>
      </p:grpSpPr>
      <p:sp>
        <p:nvSpPr>
          <p:cNvPr id="8" name="Platshållare för innehåll 7"/>
          <p:cNvSpPr>
            <a:spLocks noGrp="1"/>
          </p:cNvSpPr>
          <p:nvPr>
            <p:ph sz="quarter" idx="13" hasCustomPrompt="1"/>
          </p:nvPr>
        </p:nvSpPr>
        <p:spPr>
          <a:xfrm>
            <a:off x="179388" y="1368000"/>
            <a:ext cx="5364000" cy="4824000"/>
          </a:xfrm>
          <a:solidFill>
            <a:schemeClr val="bg1">
              <a:lumMod val="95000"/>
            </a:schemeClr>
          </a:solidFill>
        </p:spPr>
        <p:txBody>
          <a:bodyPr lIns="180000" tIns="180000"/>
          <a:lstStyle>
            <a:lvl1pPr>
              <a:defRPr sz="1200" i="1" baseline="0">
                <a:solidFill>
                  <a:schemeClr val="tx1"/>
                </a:solidFill>
              </a:defRPr>
            </a:lvl1pPr>
          </a:lstStyle>
          <a:p>
            <a:pPr lvl="0"/>
            <a:r>
              <a:rPr lang="sv-SE" dirty="0"/>
              <a:t>Klicka på en av ikonerna för att infoga bild, diagram, film etc.</a:t>
            </a:r>
          </a:p>
        </p:txBody>
      </p:sp>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9" name="Platshållare för text 8"/>
          <p:cNvSpPr>
            <a:spLocks noGrp="1"/>
          </p:cNvSpPr>
          <p:nvPr>
            <p:ph type="body" sz="quarter" idx="14" hasCustomPrompt="1"/>
          </p:nvPr>
        </p:nvSpPr>
        <p:spPr>
          <a:xfrm>
            <a:off x="5889600" y="1440000"/>
            <a:ext cx="2732400" cy="4694400"/>
          </a:xfrm>
        </p:spPr>
        <p:txBody>
          <a:bodyPr/>
          <a:lstStyle/>
          <a:p>
            <a:pPr lvl="0"/>
            <a:r>
              <a:rPr lang="en-US" dirty="0"/>
              <a:t>Text </a:t>
            </a:r>
            <a:r>
              <a:rPr lang="en-US" dirty="0" err="1"/>
              <a:t>text</a:t>
            </a:r>
            <a:r>
              <a:rPr lang="en-US" dirty="0"/>
              <a:t> </a:t>
            </a:r>
            <a:r>
              <a:rPr lang="en-US" dirty="0" err="1"/>
              <a:t>text</a:t>
            </a:r>
            <a:r>
              <a:rPr lang="en-US" dirty="0"/>
              <a:t> </a:t>
            </a:r>
            <a:r>
              <a:rPr lang="en-US" dirty="0" err="1"/>
              <a:t>text</a:t>
            </a:r>
            <a:r>
              <a:rPr lang="en-US" dirty="0"/>
              <a:t> </a:t>
            </a:r>
            <a:r>
              <a:rPr lang="en-US" dirty="0" err="1"/>
              <a:t>text</a:t>
            </a:r>
            <a:endParaRPr lang="en-US" dirty="0"/>
          </a:p>
          <a:p>
            <a:pPr lvl="1"/>
            <a:r>
              <a:rPr lang="sv-SE" dirty="0"/>
              <a:t>Nivå två</a:t>
            </a:r>
          </a:p>
          <a:p>
            <a:pPr lvl="2"/>
            <a:r>
              <a:rPr lang="sv-SE" dirty="0"/>
              <a:t>Nivå tre</a:t>
            </a:r>
          </a:p>
          <a:p>
            <a:pPr lvl="3"/>
            <a:r>
              <a:rPr lang="sv-SE" dirty="0"/>
              <a:t>Nivå fyra</a:t>
            </a:r>
          </a:p>
          <a:p>
            <a:pPr lvl="4"/>
            <a:r>
              <a:rPr lang="sv-SE" dirty="0"/>
              <a:t>Nivå fem</a:t>
            </a:r>
          </a:p>
        </p:txBody>
      </p:sp>
      <p:sp>
        <p:nvSpPr>
          <p:cNvPr id="5" name="Rubrik 4"/>
          <p:cNvSpPr>
            <a:spLocks noGrp="1"/>
          </p:cNvSpPr>
          <p:nvPr>
            <p:ph type="title" hasCustomPrompt="1"/>
          </p:nvPr>
        </p:nvSpPr>
        <p:spPr/>
        <p:txBody>
          <a:bodyPr/>
          <a:lstStyle>
            <a:lvl1pPr>
              <a:defRPr lang="sv-SE" sz="2800" b="1" i="0" u="none" strike="noStrike" baseline="0" smtClean="0"/>
            </a:lvl1pPr>
          </a:lstStyle>
          <a:p>
            <a:r>
              <a:rPr lang="sv-SE" sz="2800" b="1" i="0" u="none" strike="noStrike" baseline="0" dirty="0">
                <a:solidFill>
                  <a:srgbClr val="2C2C2C"/>
                </a:solidFill>
                <a:latin typeface="Arial"/>
              </a:rPr>
              <a:t>Rubrik </a:t>
            </a:r>
            <a:r>
              <a:rPr lang="sv-SE" sz="2800" b="1" i="0" u="none" strike="noStrike" baseline="0" dirty="0" err="1">
                <a:solidFill>
                  <a:srgbClr val="2C2C2C"/>
                </a:solidFill>
                <a:latin typeface="Arial"/>
              </a:rPr>
              <a:t>rubrik</a:t>
            </a:r>
            <a:r>
              <a:rPr lang="sv-SE" sz="2800" b="1" i="0" u="none" strike="noStrike" baseline="0" dirty="0">
                <a:solidFill>
                  <a:srgbClr val="2C2C2C"/>
                </a:solidFill>
                <a:latin typeface="Arial"/>
              </a:rPr>
              <a:t> </a:t>
            </a:r>
            <a:r>
              <a:rPr lang="sv-SE" sz="2800" b="1" i="0" u="none" strike="noStrike" baseline="0" dirty="0" err="1">
                <a:solidFill>
                  <a:srgbClr val="2C2C2C"/>
                </a:solidFill>
                <a:latin typeface="Arial"/>
              </a:rPr>
              <a:t>rubrik</a:t>
            </a:r>
            <a:endParaRPr lang="sv-SE" dirty="0"/>
          </a:p>
        </p:txBody>
      </p:sp>
    </p:spTree>
    <p:extLst>
      <p:ext uri="{BB962C8B-B14F-4D97-AF65-F5344CB8AC3E}">
        <p14:creationId xmlns:p14="http://schemas.microsoft.com/office/powerpoint/2010/main" val="53419489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 grafik höger">
    <p:spTree>
      <p:nvGrpSpPr>
        <p:cNvPr id="1" name=""/>
        <p:cNvGrpSpPr/>
        <p:nvPr/>
      </p:nvGrpSpPr>
      <p:grpSpPr>
        <a:xfrm>
          <a:off x="0" y="0"/>
          <a:ext cx="0" cy="0"/>
          <a:chOff x="0" y="0"/>
          <a:chExt cx="0" cy="0"/>
        </a:xfrm>
      </p:grpSpPr>
      <p:sp>
        <p:nvSpPr>
          <p:cNvPr id="8" name="Platshållare för innehåll 7"/>
          <p:cNvSpPr>
            <a:spLocks noGrp="1"/>
          </p:cNvSpPr>
          <p:nvPr>
            <p:ph sz="quarter" idx="13" hasCustomPrompt="1"/>
          </p:nvPr>
        </p:nvSpPr>
        <p:spPr>
          <a:xfrm>
            <a:off x="3582000" y="1368000"/>
            <a:ext cx="5364000" cy="4824000"/>
          </a:xfrm>
          <a:solidFill>
            <a:schemeClr val="bg1">
              <a:lumMod val="95000"/>
            </a:schemeClr>
          </a:solidFill>
        </p:spPr>
        <p:txBody>
          <a:bodyPr lIns="180000" tIns="180000"/>
          <a:lstStyle>
            <a:lvl1pPr>
              <a:defRPr sz="1200" i="1">
                <a:solidFill>
                  <a:schemeClr val="tx1"/>
                </a:solidFill>
              </a:defRPr>
            </a:lvl1pPr>
          </a:lstStyle>
          <a:p>
            <a:pPr lvl="0"/>
            <a:r>
              <a:rPr lang="sv-SE" dirty="0"/>
              <a:t>Klicka på en av ikonerna för att infoga bild, diagram, film etc.</a:t>
            </a:r>
          </a:p>
        </p:txBody>
      </p:sp>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9" name="Platshållare för text 8"/>
          <p:cNvSpPr>
            <a:spLocks noGrp="1"/>
          </p:cNvSpPr>
          <p:nvPr>
            <p:ph type="body" sz="quarter" idx="14" hasCustomPrompt="1"/>
          </p:nvPr>
        </p:nvSpPr>
        <p:spPr>
          <a:xfrm>
            <a:off x="522000" y="1440000"/>
            <a:ext cx="2732143" cy="4694400"/>
          </a:xfrm>
        </p:spPr>
        <p:txBody>
          <a:bodyPr/>
          <a:lstStyle/>
          <a:p>
            <a:pPr lvl="0"/>
            <a:r>
              <a:rPr lang="en-US" dirty="0"/>
              <a:t>Text </a:t>
            </a:r>
            <a:r>
              <a:rPr lang="en-US" dirty="0" err="1"/>
              <a:t>text</a:t>
            </a:r>
            <a:r>
              <a:rPr lang="en-US" dirty="0"/>
              <a:t> </a:t>
            </a:r>
            <a:r>
              <a:rPr lang="en-US" dirty="0" err="1"/>
              <a:t>text</a:t>
            </a:r>
            <a:r>
              <a:rPr lang="en-US" dirty="0"/>
              <a:t> </a:t>
            </a:r>
            <a:r>
              <a:rPr lang="en-US" dirty="0" err="1"/>
              <a:t>text</a:t>
            </a:r>
            <a:r>
              <a:rPr lang="en-US" dirty="0"/>
              <a:t> </a:t>
            </a:r>
            <a:r>
              <a:rPr lang="en-US" dirty="0" err="1"/>
              <a:t>text</a:t>
            </a:r>
            <a:endParaRPr lang="en-US" dirty="0"/>
          </a:p>
          <a:p>
            <a:pPr lvl="1"/>
            <a:r>
              <a:rPr lang="sv-SE" dirty="0"/>
              <a:t>Nivå två</a:t>
            </a:r>
          </a:p>
          <a:p>
            <a:pPr lvl="2"/>
            <a:r>
              <a:rPr lang="sv-SE" dirty="0"/>
              <a:t>Nivå tre</a:t>
            </a:r>
          </a:p>
          <a:p>
            <a:pPr lvl="3"/>
            <a:r>
              <a:rPr lang="sv-SE" dirty="0"/>
              <a:t>Nivå fyra</a:t>
            </a:r>
          </a:p>
          <a:p>
            <a:pPr lvl="4"/>
            <a:r>
              <a:rPr lang="sv-SE" dirty="0"/>
              <a:t>Nivå fem</a:t>
            </a:r>
          </a:p>
        </p:txBody>
      </p:sp>
      <p:sp>
        <p:nvSpPr>
          <p:cNvPr id="5" name="Rubrik 4"/>
          <p:cNvSpPr>
            <a:spLocks noGrp="1"/>
          </p:cNvSpPr>
          <p:nvPr>
            <p:ph type="title" hasCustomPrompt="1"/>
          </p:nvPr>
        </p:nvSpPr>
        <p:spPr/>
        <p:txBody>
          <a:bodyPr/>
          <a:lstStyle/>
          <a:p>
            <a:r>
              <a:rPr lang="sv-SE" dirty="0"/>
              <a:t>Rubrik </a:t>
            </a:r>
            <a:r>
              <a:rPr lang="sv-SE" dirty="0" err="1"/>
              <a:t>rubrik</a:t>
            </a:r>
            <a:r>
              <a:rPr lang="sv-SE" dirty="0"/>
              <a:t> </a:t>
            </a:r>
            <a:r>
              <a:rPr lang="sv-SE" dirty="0" err="1"/>
              <a:t>rubrik</a:t>
            </a:r>
            <a:endParaRPr lang="sv-SE" dirty="0"/>
          </a:p>
        </p:txBody>
      </p:sp>
    </p:spTree>
    <p:extLst>
      <p:ext uri="{BB962C8B-B14F-4D97-AF65-F5344CB8AC3E}">
        <p14:creationId xmlns:p14="http://schemas.microsoft.com/office/powerpoint/2010/main" val="338672319"/>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Avslutsida-grön">
    <p:spTree>
      <p:nvGrpSpPr>
        <p:cNvPr id="1" name=""/>
        <p:cNvGrpSpPr/>
        <p:nvPr/>
      </p:nvGrpSpPr>
      <p:grpSpPr>
        <a:xfrm>
          <a:off x="0" y="0"/>
          <a:ext cx="0" cy="0"/>
          <a:chOff x="0" y="0"/>
          <a:chExt cx="0" cy="0"/>
        </a:xfrm>
      </p:grpSpPr>
      <p:pic>
        <p:nvPicPr>
          <p:cNvPr id="9" name="Bildobjekt 8" descr="GBGstad-PPT-BKGR.jpg"/>
          <p:cNvPicPr>
            <a:picLocks noChangeAspect="1"/>
          </p:cNvPicPr>
          <p:nvPr userDrawn="1"/>
        </p:nvPicPr>
        <p:blipFill>
          <a:blip r:embed="rId2" cstate="screen"/>
          <a:srcRect/>
          <a:stretch>
            <a:fillRect/>
          </a:stretch>
        </p:blipFill>
        <p:spPr>
          <a:xfrm flipH="1">
            <a:off x="2360560" y="0"/>
            <a:ext cx="6783437" cy="6857998"/>
          </a:xfrm>
          <a:prstGeom prst="rect">
            <a:avLst/>
          </a:prstGeom>
        </p:spPr>
      </p:pic>
      <p:sp>
        <p:nvSpPr>
          <p:cNvPr id="10" name="Rektangel 9"/>
          <p:cNvSpPr/>
          <p:nvPr userDrawn="1"/>
        </p:nvSpPr>
        <p:spPr>
          <a:xfrm>
            <a:off x="180000" y="180000"/>
            <a:ext cx="2180560" cy="6498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grpSp>
        <p:nvGrpSpPr>
          <p:cNvPr id="12" name="Grupp 9"/>
          <p:cNvGrpSpPr/>
          <p:nvPr userDrawn="1"/>
        </p:nvGrpSpPr>
        <p:grpSpPr>
          <a:xfrm>
            <a:off x="828000" y="2589373"/>
            <a:ext cx="898553" cy="1424063"/>
            <a:chOff x="828000" y="2716969"/>
            <a:chExt cx="898553" cy="1424063"/>
          </a:xfrm>
        </p:grpSpPr>
        <p:pic>
          <p:nvPicPr>
            <p:cNvPr id="15" name="Bildobjekt 14" descr="gbg_st_cmyk_neg-01.png"/>
            <p:cNvPicPr>
              <a:picLocks noChangeAspect="1"/>
            </p:cNvPicPr>
            <p:nvPr userDrawn="1"/>
          </p:nvPicPr>
          <p:blipFill>
            <a:blip r:embed="rId3" cstate="screen">
              <a:lum bright="-100000"/>
              <a:extLst>
                <a:ext uri="{28A0092B-C50C-407E-A947-70E740481C1C}">
                  <a14:useLocalDpi xmlns:a14="http://schemas.microsoft.com/office/drawing/2010/main"/>
                </a:ext>
              </a:extLst>
            </a:blip>
            <a:srcRect/>
            <a:stretch>
              <a:fillRect/>
            </a:stretch>
          </p:blipFill>
          <p:spPr>
            <a:xfrm>
              <a:off x="828000" y="3773905"/>
              <a:ext cx="898553" cy="367127"/>
            </a:xfrm>
            <a:prstGeom prst="rect">
              <a:avLst/>
            </a:prstGeom>
          </p:spPr>
        </p:pic>
        <p:pic>
          <p:nvPicPr>
            <p:cNvPr id="16" name="Bildobjekt 15" descr="gbg_st_cmyk_neg-01.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a:xfrm>
              <a:off x="828000" y="2716969"/>
              <a:ext cx="898553" cy="1056936"/>
            </a:xfrm>
            <a:prstGeom prst="rect">
              <a:avLst/>
            </a:prstGeom>
          </p:spPr>
        </p:pic>
      </p:grpSp>
      <p:sp>
        <p:nvSpPr>
          <p:cNvPr id="18" name="Platshållare för text 11"/>
          <p:cNvSpPr>
            <a:spLocks noGrp="1"/>
          </p:cNvSpPr>
          <p:nvPr>
            <p:ph type="body" sz="quarter" idx="14" hasCustomPrompt="1"/>
          </p:nvPr>
        </p:nvSpPr>
        <p:spPr>
          <a:xfrm>
            <a:off x="3179303" y="181125"/>
            <a:ext cx="5475620" cy="6155880"/>
          </a:xfrm>
        </p:spPr>
        <p:txBody>
          <a:bodyPr wrap="square" anchor="ctr">
            <a:noAutofit/>
          </a:bodyPr>
          <a:lstStyle>
            <a:lvl1pPr marL="0" indent="0">
              <a:lnSpc>
                <a:spcPct val="100000"/>
              </a:lnSpc>
              <a:spcAft>
                <a:spcPts val="0"/>
              </a:spcAft>
              <a:buNone/>
              <a:defRPr sz="1600" b="1">
                <a:solidFill>
                  <a:srgbClr val="000000"/>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Avslut</a:t>
            </a:r>
          </a:p>
        </p:txBody>
      </p:sp>
    </p:spTree>
    <p:extLst>
      <p:ext uri="{BB962C8B-B14F-4D97-AF65-F5344CB8AC3E}">
        <p14:creationId xmlns:p14="http://schemas.microsoft.com/office/powerpoint/2010/main" val="3177477847"/>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Rectangle 4"/>
          <p:cNvSpPr>
            <a:spLocks noGrp="1" noChangeArrowheads="1"/>
          </p:cNvSpPr>
          <p:nvPr>
            <p:ph type="dt" sz="half" idx="10"/>
          </p:nvPr>
        </p:nvSpPr>
        <p:spPr>
          <a:xfrm>
            <a:off x="6573838" y="6248400"/>
            <a:ext cx="2236787" cy="457200"/>
          </a:xfrm>
          <a:prstGeom prst="rect">
            <a:avLst/>
          </a:prstGeom>
          <a:ln/>
        </p:spPr>
        <p:txBody>
          <a:bodyPr/>
          <a:lstStyle>
            <a:lvl1pPr>
              <a:defRPr/>
            </a:lvl1pPr>
          </a:lstStyle>
          <a:p>
            <a:pPr>
              <a:defRPr/>
            </a:pPr>
            <a:fld id="{E67C9585-2501-4499-92CD-634608634D0E}" type="datetimeFigureOut">
              <a:rPr lang="sv-SE"/>
              <a:pPr>
                <a:defRPr/>
              </a:pPr>
              <a:t>2018-04-20</a:t>
            </a:fld>
            <a:endParaRPr lang="sv-S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  text">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Rubrik </a:t>
            </a:r>
            <a:r>
              <a:rPr lang="sv-SE" dirty="0" err="1"/>
              <a:t>rubrik</a:t>
            </a:r>
            <a:r>
              <a:rPr lang="sv-SE" dirty="0"/>
              <a:t> </a:t>
            </a:r>
            <a:r>
              <a:rPr lang="sv-SE" dirty="0" err="1"/>
              <a:t>rubrik</a:t>
            </a:r>
            <a:endParaRPr lang="sv-SE" dirty="0"/>
          </a:p>
        </p:txBody>
      </p:sp>
      <p:sp>
        <p:nvSpPr>
          <p:cNvPr id="2" name="Platshållare för bildnummer 1"/>
          <p:cNvSpPr>
            <a:spLocks noGrp="1"/>
          </p:cNvSpPr>
          <p:nvPr>
            <p:ph type="sldNum" sz="quarter" idx="14"/>
          </p:nvPr>
        </p:nvSpPr>
        <p:spPr/>
        <p:txBody>
          <a:bodyPr/>
          <a:lstStyle/>
          <a:p>
            <a:fld id="{CCB980A4-8073-2E47-BD49-CDC58DACAC28}" type="slidenum">
              <a:rPr lang="sv-SE" smtClean="0"/>
              <a:pPr/>
              <a:t>‹#›</a:t>
            </a:fld>
            <a:endParaRPr lang="sv-SE" dirty="0"/>
          </a:p>
        </p:txBody>
      </p:sp>
      <p:sp>
        <p:nvSpPr>
          <p:cNvPr id="10" name="Platshållare för text 12"/>
          <p:cNvSpPr>
            <a:spLocks noGrp="1"/>
          </p:cNvSpPr>
          <p:nvPr>
            <p:ph type="body" sz="quarter" idx="13" hasCustomPrompt="1"/>
          </p:nvPr>
        </p:nvSpPr>
        <p:spPr>
          <a:xfrm>
            <a:off x="522000" y="1440000"/>
            <a:ext cx="8228598" cy="4694400"/>
          </a:xfrm>
        </p:spPr>
        <p:txBody>
          <a:bodyPr/>
          <a:lstStyle/>
          <a:p>
            <a:pPr lvl="0"/>
            <a:r>
              <a:rPr lang="en-US" dirty="0"/>
              <a:t>Text </a:t>
            </a:r>
            <a:r>
              <a:rPr lang="en-US" dirty="0" err="1"/>
              <a:t>text</a:t>
            </a:r>
            <a:r>
              <a:rPr lang="en-US" dirty="0"/>
              <a:t> </a:t>
            </a:r>
            <a:r>
              <a:rPr lang="en-US" dirty="0" err="1"/>
              <a:t>text</a:t>
            </a:r>
            <a:r>
              <a:rPr lang="en-US" dirty="0"/>
              <a:t> </a:t>
            </a:r>
            <a:r>
              <a:rPr lang="en-US" dirty="0" err="1"/>
              <a:t>text</a:t>
            </a:r>
            <a:r>
              <a:rPr lang="en-US" dirty="0"/>
              <a:t> </a:t>
            </a:r>
            <a:r>
              <a:rPr lang="en-US" dirty="0" err="1"/>
              <a:t>text</a:t>
            </a:r>
            <a:endParaRPr lang="en-US" dirty="0"/>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44125468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  bild - helsida">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79868" y="1367999"/>
            <a:ext cx="8763480" cy="4824000"/>
          </a:xfrm>
          <a:solidFill>
            <a:schemeClr val="bg1">
              <a:lumMod val="95000"/>
            </a:schemeClr>
          </a:solidFill>
        </p:spPr>
        <p:txBody>
          <a:bodyPr lIns="180000" tIns="180000"/>
          <a:lstStyle>
            <a:lvl1pPr marL="180000" marR="0" indent="-180000" algn="l" defTabSz="457200" rtl="0" eaLnBrk="1" fontAlgn="auto" latinLnBrk="0" hangingPunct="1">
              <a:lnSpc>
                <a:spcPct val="100000"/>
              </a:lnSpc>
              <a:spcBef>
                <a:spcPts val="0"/>
              </a:spcBef>
              <a:spcAft>
                <a:spcPts val="1500"/>
              </a:spcAft>
              <a:buClrTx/>
              <a:buSzTx/>
              <a:buFont typeface="Arial"/>
              <a:buChar char="•"/>
              <a:tabLst/>
              <a:defRPr sz="1200" i="1">
                <a:solidFill>
                  <a:schemeClr val="tx1"/>
                </a:solidFill>
              </a:defRPr>
            </a:lvl1pPr>
          </a:lstStyle>
          <a:p>
            <a:r>
              <a:rPr lang="sv-SE" dirty="0"/>
              <a:t>Klicka på ikonen för att infoga bild.</a:t>
            </a:r>
          </a:p>
          <a:p>
            <a:endParaRPr lang="sv-SE" dirty="0"/>
          </a:p>
        </p:txBody>
      </p:sp>
      <p:sp>
        <p:nvSpPr>
          <p:cNvPr id="9" name="Rubrik 8"/>
          <p:cNvSpPr>
            <a:spLocks noGrp="1"/>
          </p:cNvSpPr>
          <p:nvPr>
            <p:ph type="title" hasCustomPrompt="1"/>
          </p:nvPr>
        </p:nvSpPr>
        <p:spPr/>
        <p:txBody>
          <a:bodyPr/>
          <a:lstStyle/>
          <a:p>
            <a:r>
              <a:rPr lang="sv-SE" dirty="0"/>
              <a:t>Rubrik </a:t>
            </a:r>
            <a:r>
              <a:rPr lang="sv-SE" dirty="0" err="1"/>
              <a:t>rubrik</a:t>
            </a:r>
            <a:r>
              <a:rPr lang="sv-SE" dirty="0"/>
              <a:t> </a:t>
            </a:r>
            <a:r>
              <a:rPr lang="sv-SE" dirty="0" err="1"/>
              <a:t>rubrik</a:t>
            </a:r>
            <a:endParaRPr lang="sv-SE" dirty="0"/>
          </a:p>
        </p:txBody>
      </p:sp>
      <p:sp>
        <p:nvSpPr>
          <p:cNvPr id="2" name="Platshållare för bildnummer 1"/>
          <p:cNvSpPr>
            <a:spLocks noGrp="1"/>
          </p:cNvSpPr>
          <p:nvPr>
            <p:ph type="sldNum" sz="quarter" idx="14"/>
          </p:nvPr>
        </p:nvSpPr>
        <p:spPr/>
        <p:txBody>
          <a:bodyPr/>
          <a:lstStyle/>
          <a:p>
            <a:fld id="{CCB980A4-8073-2E47-BD49-CDC58DACAC28}" type="slidenum">
              <a:rPr lang="sv-SE" smtClean="0"/>
              <a:pPr/>
              <a:t>‹#›</a:t>
            </a:fld>
            <a:endParaRPr lang="sv-SE" dirty="0"/>
          </a:p>
        </p:txBody>
      </p:sp>
    </p:spTree>
    <p:extLst>
      <p:ext uri="{BB962C8B-B14F-4D97-AF65-F5344CB8AC3E}">
        <p14:creationId xmlns:p14="http://schemas.microsoft.com/office/powerpoint/2010/main" val="2377047688"/>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text +  bild - helsida">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79868" y="1367999"/>
            <a:ext cx="8763480" cy="4824000"/>
          </a:xfrm>
          <a:solidFill>
            <a:schemeClr val="bg1">
              <a:lumMod val="95000"/>
            </a:schemeClr>
          </a:solidFill>
        </p:spPr>
        <p:txBody>
          <a:bodyPr lIns="180000" tIns="180000"/>
          <a:lstStyle>
            <a:lvl1pPr marL="180000" marR="0" indent="-180000" algn="l" defTabSz="457200" rtl="0" eaLnBrk="1" fontAlgn="auto" latinLnBrk="0" hangingPunct="1">
              <a:lnSpc>
                <a:spcPct val="100000"/>
              </a:lnSpc>
              <a:spcBef>
                <a:spcPts val="0"/>
              </a:spcBef>
              <a:spcAft>
                <a:spcPts val="1500"/>
              </a:spcAft>
              <a:buClrTx/>
              <a:buSzTx/>
              <a:buFont typeface="Arial"/>
              <a:buChar char="•"/>
              <a:tabLst/>
              <a:defRPr sz="1200" i="1">
                <a:solidFill>
                  <a:schemeClr val="tx1"/>
                </a:solidFill>
              </a:defRPr>
            </a:lvl1pPr>
          </a:lstStyle>
          <a:p>
            <a:r>
              <a:rPr lang="sv-SE" dirty="0"/>
              <a:t>Klicka på ikonen för att infoga bild.</a:t>
            </a:r>
          </a:p>
          <a:p>
            <a:endParaRPr lang="sv-SE" dirty="0"/>
          </a:p>
        </p:txBody>
      </p:sp>
      <p:sp>
        <p:nvSpPr>
          <p:cNvPr id="9" name="Rubrik 8"/>
          <p:cNvSpPr>
            <a:spLocks noGrp="1"/>
          </p:cNvSpPr>
          <p:nvPr>
            <p:ph type="title" hasCustomPrompt="1"/>
          </p:nvPr>
        </p:nvSpPr>
        <p:spPr/>
        <p:txBody>
          <a:bodyPr/>
          <a:lstStyle/>
          <a:p>
            <a:r>
              <a:rPr lang="sv-SE" dirty="0"/>
              <a:t>Rubrik </a:t>
            </a:r>
            <a:r>
              <a:rPr lang="sv-SE" dirty="0" err="1"/>
              <a:t>rubrik</a:t>
            </a:r>
            <a:r>
              <a:rPr lang="sv-SE" dirty="0"/>
              <a:t> </a:t>
            </a:r>
            <a:r>
              <a:rPr lang="sv-SE" dirty="0" err="1"/>
              <a:t>rubrik</a:t>
            </a:r>
            <a:endParaRPr lang="sv-SE" dirty="0"/>
          </a:p>
        </p:txBody>
      </p:sp>
      <p:sp>
        <p:nvSpPr>
          <p:cNvPr id="2" name="Platshållare för bildnummer 1"/>
          <p:cNvSpPr>
            <a:spLocks noGrp="1"/>
          </p:cNvSpPr>
          <p:nvPr>
            <p:ph type="sldNum" sz="quarter" idx="14"/>
          </p:nvPr>
        </p:nvSpPr>
        <p:spPr/>
        <p:txBody>
          <a:bodyPr/>
          <a:lstStyle/>
          <a:p>
            <a:fld id="{CCB980A4-8073-2E47-BD49-CDC58DACAC28}" type="slidenum">
              <a:rPr lang="sv-SE" smtClean="0"/>
              <a:pPr/>
              <a:t>‹#›</a:t>
            </a:fld>
            <a:endParaRPr lang="sv-SE" dirty="0"/>
          </a:p>
        </p:txBody>
      </p:sp>
      <p:sp>
        <p:nvSpPr>
          <p:cNvPr id="6" name="Platshållare för text 4"/>
          <p:cNvSpPr>
            <a:spLocks noGrp="1"/>
          </p:cNvSpPr>
          <p:nvPr>
            <p:ph type="body" sz="quarter" idx="16" hasCustomPrompt="1"/>
          </p:nvPr>
        </p:nvSpPr>
        <p:spPr>
          <a:xfrm>
            <a:off x="4859594" y="2507994"/>
            <a:ext cx="3583858" cy="2757487"/>
          </a:xfrm>
        </p:spPr>
        <p:txBody>
          <a:bodyPr/>
          <a:lstStyle>
            <a:lvl1pPr>
              <a:defRPr b="1"/>
            </a:lvl1pPr>
            <a:lvl2pPr>
              <a:defRPr b="1"/>
            </a:lvl2pPr>
            <a:lvl3pPr>
              <a:defRPr b="1"/>
            </a:lvl3pPr>
            <a:lvl4pPr>
              <a:defRPr b="1"/>
            </a:lvl4pPr>
            <a:lvl5pPr>
              <a:defRPr b="1"/>
            </a:lvl5pPr>
          </a:lstStyle>
          <a:p>
            <a:pPr lvl="0"/>
            <a:r>
              <a:rPr lang="en-US" dirty="0"/>
              <a:t>Text </a:t>
            </a:r>
            <a:r>
              <a:rPr lang="en-US" dirty="0" err="1"/>
              <a:t>text</a:t>
            </a:r>
            <a:r>
              <a:rPr lang="en-US" dirty="0"/>
              <a:t> </a:t>
            </a:r>
            <a:r>
              <a:rPr lang="en-US" dirty="0" err="1"/>
              <a:t>text</a:t>
            </a:r>
            <a:r>
              <a:rPr lang="en-US" dirty="0"/>
              <a:t> </a:t>
            </a:r>
            <a:r>
              <a:rPr lang="en-US" dirty="0" err="1"/>
              <a:t>text</a:t>
            </a:r>
            <a:r>
              <a:rPr lang="en-US" dirty="0"/>
              <a:t> </a:t>
            </a:r>
            <a:r>
              <a:rPr lang="en-US" dirty="0" err="1"/>
              <a:t>text</a:t>
            </a:r>
            <a:endParaRPr lang="en-US" dirty="0"/>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73148749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 grafik - helsida">
    <p:spTree>
      <p:nvGrpSpPr>
        <p:cNvPr id="1" name=""/>
        <p:cNvGrpSpPr/>
        <p:nvPr/>
      </p:nvGrpSpPr>
      <p:grpSpPr>
        <a:xfrm>
          <a:off x="0" y="0"/>
          <a:ext cx="0" cy="0"/>
          <a:chOff x="0" y="0"/>
          <a:chExt cx="0" cy="0"/>
        </a:xfrm>
      </p:grpSpPr>
      <p:sp>
        <p:nvSpPr>
          <p:cNvPr id="7" name="Platshållare för bildnummer 6"/>
          <p:cNvSpPr>
            <a:spLocks noGrp="1"/>
          </p:cNvSpPr>
          <p:nvPr>
            <p:ph type="sldNum" sz="quarter" idx="15"/>
          </p:nvPr>
        </p:nvSpPr>
        <p:spPr/>
        <p:txBody>
          <a:bodyPr/>
          <a:lstStyle/>
          <a:p>
            <a:fld id="{CCB980A4-8073-2E47-BD49-CDC58DACAC28}" type="slidenum">
              <a:rPr lang="sv-SE" smtClean="0"/>
              <a:pPr/>
              <a:t>‹#›</a:t>
            </a:fld>
            <a:endParaRPr lang="sv-SE" dirty="0"/>
          </a:p>
        </p:txBody>
      </p:sp>
      <p:sp>
        <p:nvSpPr>
          <p:cNvPr id="11" name="Platshållare för innehåll 10"/>
          <p:cNvSpPr>
            <a:spLocks noGrp="1"/>
          </p:cNvSpPr>
          <p:nvPr>
            <p:ph sz="quarter" idx="16" hasCustomPrompt="1"/>
          </p:nvPr>
        </p:nvSpPr>
        <p:spPr>
          <a:xfrm>
            <a:off x="179387" y="1368000"/>
            <a:ext cx="8763959" cy="4824000"/>
          </a:xfrm>
          <a:solidFill>
            <a:schemeClr val="bg1">
              <a:lumMod val="95000"/>
            </a:schemeClr>
          </a:solidFill>
        </p:spPr>
        <p:txBody>
          <a:bodyPr lIns="180000" tIns="180000"/>
          <a:lstStyle>
            <a:lvl1pPr marL="179388" indent="-179388">
              <a:defRPr sz="1200" i="1">
                <a:solidFill>
                  <a:schemeClr val="tx1"/>
                </a:solidFill>
              </a:defRPr>
            </a:lvl1pPr>
            <a:lvl2pPr marL="712788" indent="-266700">
              <a:defRPr sz="2000"/>
            </a:lvl2pPr>
            <a:lvl3pPr marL="712788" indent="-266700">
              <a:defRPr sz="1600"/>
            </a:lvl3pPr>
            <a:lvl4pPr marL="712788" indent="-266700">
              <a:defRPr sz="1600"/>
            </a:lvl4pPr>
            <a:lvl5pPr marL="712788" indent="-266700">
              <a:defRPr sz="1600"/>
            </a:lvl5pPr>
          </a:lstStyle>
          <a:p>
            <a:pPr lvl="0"/>
            <a:r>
              <a:rPr lang="sv-SE" dirty="0"/>
              <a:t>Klicka på en av ikonerna för att infoga bild, diagram, film etc.</a:t>
            </a:r>
          </a:p>
        </p:txBody>
      </p:sp>
      <p:sp>
        <p:nvSpPr>
          <p:cNvPr id="4" name="Rubrik 3"/>
          <p:cNvSpPr>
            <a:spLocks noGrp="1"/>
          </p:cNvSpPr>
          <p:nvPr>
            <p:ph type="title" hasCustomPrompt="1"/>
          </p:nvPr>
        </p:nvSpPr>
        <p:spPr/>
        <p:txBody>
          <a:bodyPr/>
          <a:lstStyle/>
          <a:p>
            <a:r>
              <a:rPr lang="sv-SE" dirty="0"/>
              <a:t>Rubrik </a:t>
            </a:r>
            <a:r>
              <a:rPr lang="sv-SE" dirty="0" err="1"/>
              <a:t>rubrik</a:t>
            </a:r>
            <a:r>
              <a:rPr lang="sv-SE" dirty="0"/>
              <a:t> </a:t>
            </a:r>
            <a:r>
              <a:rPr lang="sv-SE" dirty="0" err="1"/>
              <a:t>rubrik</a:t>
            </a:r>
            <a:endParaRPr lang="sv-SE" dirty="0"/>
          </a:p>
        </p:txBody>
      </p:sp>
    </p:spTree>
    <p:extLst>
      <p:ext uri="{BB962C8B-B14F-4D97-AF65-F5344CB8AC3E}">
        <p14:creationId xmlns:p14="http://schemas.microsoft.com/office/powerpoint/2010/main" val="339897041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 text höger">
    <p:spTree>
      <p:nvGrpSpPr>
        <p:cNvPr id="1" name=""/>
        <p:cNvGrpSpPr/>
        <p:nvPr/>
      </p:nvGrpSpPr>
      <p:grpSpPr>
        <a:xfrm>
          <a:off x="0" y="0"/>
          <a:ext cx="0" cy="0"/>
          <a:chOff x="0" y="0"/>
          <a:chExt cx="0" cy="0"/>
        </a:xfrm>
      </p:grpSpPr>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10" name="Platshållare för bild 9"/>
          <p:cNvSpPr>
            <a:spLocks noGrp="1"/>
          </p:cNvSpPr>
          <p:nvPr>
            <p:ph type="pic" sz="quarter" idx="12" hasCustomPrompt="1"/>
          </p:nvPr>
        </p:nvSpPr>
        <p:spPr>
          <a:xfrm>
            <a:off x="179866" y="1368000"/>
            <a:ext cx="3060000" cy="4824000"/>
          </a:xfrm>
          <a:solidFill>
            <a:schemeClr val="bg1">
              <a:lumMod val="95000"/>
            </a:schemeClr>
          </a:solidFill>
          <a:ln>
            <a:noFill/>
          </a:ln>
        </p:spPr>
        <p:txBody>
          <a:bodyPr lIns="180000" tIns="180000"/>
          <a:lstStyle>
            <a:lvl1pPr>
              <a:defRPr sz="1200" i="1">
                <a:solidFill>
                  <a:schemeClr val="tx1"/>
                </a:solidFill>
              </a:defRPr>
            </a:lvl1pPr>
          </a:lstStyle>
          <a:p>
            <a:r>
              <a:rPr lang="sv-SE" dirty="0"/>
              <a:t>Klicka på ikonen för att infoga bild.</a:t>
            </a:r>
          </a:p>
        </p:txBody>
      </p:sp>
      <p:sp>
        <p:nvSpPr>
          <p:cNvPr id="13" name="Platshållare för text 12"/>
          <p:cNvSpPr>
            <a:spLocks noGrp="1"/>
          </p:cNvSpPr>
          <p:nvPr>
            <p:ph type="body" sz="quarter" idx="13" hasCustomPrompt="1"/>
          </p:nvPr>
        </p:nvSpPr>
        <p:spPr>
          <a:xfrm>
            <a:off x="3581057" y="1440000"/>
            <a:ext cx="5040000" cy="4694989"/>
          </a:xfrm>
        </p:spPr>
        <p:txBody>
          <a:bodyPr/>
          <a:lstStyle/>
          <a:p>
            <a:pPr lvl="0"/>
            <a:r>
              <a:rPr lang="en-US" dirty="0"/>
              <a:t>Text </a:t>
            </a:r>
            <a:r>
              <a:rPr lang="en-US" dirty="0" err="1"/>
              <a:t>text</a:t>
            </a:r>
            <a:r>
              <a:rPr lang="en-US" dirty="0"/>
              <a:t> </a:t>
            </a:r>
            <a:r>
              <a:rPr lang="en-US" dirty="0" err="1"/>
              <a:t>text</a:t>
            </a:r>
            <a:r>
              <a:rPr lang="en-US" dirty="0"/>
              <a:t> </a:t>
            </a:r>
            <a:r>
              <a:rPr lang="en-US" dirty="0" err="1"/>
              <a:t>text</a:t>
            </a:r>
            <a:r>
              <a:rPr lang="en-US" dirty="0"/>
              <a:t> </a:t>
            </a:r>
            <a:r>
              <a:rPr lang="en-US" dirty="0" err="1"/>
              <a:t>text</a:t>
            </a:r>
            <a:endParaRPr lang="en-US" dirty="0"/>
          </a:p>
          <a:p>
            <a:pPr lvl="1"/>
            <a:r>
              <a:rPr lang="sv-SE" dirty="0"/>
              <a:t>Nivå två</a:t>
            </a:r>
          </a:p>
          <a:p>
            <a:pPr lvl="2"/>
            <a:r>
              <a:rPr lang="sv-SE" dirty="0"/>
              <a:t>Nivå tre</a:t>
            </a:r>
          </a:p>
          <a:p>
            <a:pPr lvl="3"/>
            <a:r>
              <a:rPr lang="sv-SE" dirty="0"/>
              <a:t>Nivå fyra</a:t>
            </a:r>
          </a:p>
          <a:p>
            <a:pPr lvl="4"/>
            <a:r>
              <a:rPr lang="sv-SE" dirty="0"/>
              <a:t>Nivå fem</a:t>
            </a:r>
          </a:p>
        </p:txBody>
      </p:sp>
      <p:sp>
        <p:nvSpPr>
          <p:cNvPr id="5" name="Rubrik 4"/>
          <p:cNvSpPr>
            <a:spLocks noGrp="1"/>
          </p:cNvSpPr>
          <p:nvPr>
            <p:ph type="title" hasCustomPrompt="1"/>
          </p:nvPr>
        </p:nvSpPr>
        <p:spPr/>
        <p:txBody>
          <a:bodyPr/>
          <a:lstStyle/>
          <a:p>
            <a:r>
              <a:rPr lang="sv-SE" dirty="0"/>
              <a:t>Rubrik </a:t>
            </a:r>
            <a:r>
              <a:rPr lang="sv-SE" dirty="0" err="1"/>
              <a:t>rubrik</a:t>
            </a:r>
            <a:r>
              <a:rPr lang="sv-SE" dirty="0"/>
              <a:t> </a:t>
            </a:r>
            <a:r>
              <a:rPr lang="sv-SE" dirty="0" err="1"/>
              <a:t>rubrik</a:t>
            </a:r>
            <a:endParaRPr lang="sv-SE" dirty="0"/>
          </a:p>
        </p:txBody>
      </p:sp>
    </p:spTree>
    <p:extLst>
      <p:ext uri="{BB962C8B-B14F-4D97-AF65-F5344CB8AC3E}">
        <p14:creationId xmlns:p14="http://schemas.microsoft.com/office/powerpoint/2010/main" val="8498228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 text vänster">
    <p:spTree>
      <p:nvGrpSpPr>
        <p:cNvPr id="1" name=""/>
        <p:cNvGrpSpPr/>
        <p:nvPr/>
      </p:nvGrpSpPr>
      <p:grpSpPr>
        <a:xfrm>
          <a:off x="0" y="0"/>
          <a:ext cx="0" cy="0"/>
          <a:chOff x="0" y="0"/>
          <a:chExt cx="0" cy="0"/>
        </a:xfrm>
      </p:grpSpPr>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10" name="Platshållare för bild 9"/>
          <p:cNvSpPr>
            <a:spLocks noGrp="1"/>
          </p:cNvSpPr>
          <p:nvPr>
            <p:ph type="pic" sz="quarter" idx="12" hasCustomPrompt="1"/>
          </p:nvPr>
        </p:nvSpPr>
        <p:spPr>
          <a:xfrm>
            <a:off x="5888914" y="1368000"/>
            <a:ext cx="3060000" cy="4824000"/>
          </a:xfrm>
          <a:solidFill>
            <a:schemeClr val="bg1">
              <a:lumMod val="95000"/>
            </a:schemeClr>
          </a:solidFill>
          <a:ln>
            <a:noFill/>
          </a:ln>
        </p:spPr>
        <p:txBody>
          <a:bodyPr lIns="180000" tIns="180000"/>
          <a:lstStyle>
            <a:lvl1pPr>
              <a:defRPr sz="1200" i="1" baseline="0">
                <a:solidFill>
                  <a:schemeClr val="tx1"/>
                </a:solidFill>
              </a:defRPr>
            </a:lvl1pPr>
          </a:lstStyle>
          <a:p>
            <a:r>
              <a:rPr lang="sv-SE" dirty="0"/>
              <a:t>Klicka på ikonen för att infoga bild.</a:t>
            </a:r>
          </a:p>
        </p:txBody>
      </p:sp>
      <p:sp>
        <p:nvSpPr>
          <p:cNvPr id="13" name="Platshållare för text 12"/>
          <p:cNvSpPr>
            <a:spLocks noGrp="1"/>
          </p:cNvSpPr>
          <p:nvPr>
            <p:ph type="body" sz="quarter" idx="13" hasCustomPrompt="1"/>
          </p:nvPr>
        </p:nvSpPr>
        <p:spPr>
          <a:xfrm>
            <a:off x="522000" y="1440000"/>
            <a:ext cx="5040000" cy="4694400"/>
          </a:xfrm>
        </p:spPr>
        <p:txBody>
          <a:bodyPr/>
          <a:lstStyle/>
          <a:p>
            <a:pPr lvl="0"/>
            <a:r>
              <a:rPr lang="en-US" dirty="0"/>
              <a:t>Text </a:t>
            </a:r>
            <a:r>
              <a:rPr lang="en-US" dirty="0" err="1"/>
              <a:t>text</a:t>
            </a:r>
            <a:r>
              <a:rPr lang="en-US" dirty="0"/>
              <a:t> </a:t>
            </a:r>
            <a:r>
              <a:rPr lang="en-US" dirty="0" err="1"/>
              <a:t>text</a:t>
            </a:r>
            <a:r>
              <a:rPr lang="en-US" dirty="0"/>
              <a:t> </a:t>
            </a:r>
            <a:r>
              <a:rPr lang="en-US" dirty="0" err="1"/>
              <a:t>text</a:t>
            </a:r>
            <a:r>
              <a:rPr lang="en-US" dirty="0"/>
              <a:t> </a:t>
            </a:r>
            <a:r>
              <a:rPr lang="en-US" dirty="0" err="1"/>
              <a:t>text</a:t>
            </a:r>
            <a:endParaRPr lang="en-US" dirty="0"/>
          </a:p>
          <a:p>
            <a:pPr lvl="1"/>
            <a:r>
              <a:rPr lang="sv-SE" dirty="0"/>
              <a:t>Nivå två</a:t>
            </a:r>
          </a:p>
          <a:p>
            <a:pPr lvl="2"/>
            <a:r>
              <a:rPr lang="sv-SE" dirty="0"/>
              <a:t>Nivå tre</a:t>
            </a:r>
          </a:p>
          <a:p>
            <a:pPr lvl="3"/>
            <a:r>
              <a:rPr lang="sv-SE" dirty="0"/>
              <a:t>Nivå fyra</a:t>
            </a:r>
          </a:p>
          <a:p>
            <a:pPr lvl="4"/>
            <a:r>
              <a:rPr lang="sv-SE" dirty="0"/>
              <a:t>Nivå fem</a:t>
            </a:r>
          </a:p>
        </p:txBody>
      </p:sp>
      <p:sp>
        <p:nvSpPr>
          <p:cNvPr id="5" name="Rubrik 4"/>
          <p:cNvSpPr>
            <a:spLocks noGrp="1"/>
          </p:cNvSpPr>
          <p:nvPr>
            <p:ph type="title" hasCustomPrompt="1"/>
          </p:nvPr>
        </p:nvSpPr>
        <p:spPr/>
        <p:txBody>
          <a:bodyPr/>
          <a:lstStyle/>
          <a:p>
            <a:r>
              <a:rPr lang="sv-SE" dirty="0"/>
              <a:t>Rubrik </a:t>
            </a:r>
            <a:r>
              <a:rPr lang="sv-SE" dirty="0" err="1"/>
              <a:t>rubrik</a:t>
            </a:r>
            <a:r>
              <a:rPr lang="sv-SE" dirty="0"/>
              <a:t> </a:t>
            </a:r>
            <a:r>
              <a:rPr lang="sv-SE" dirty="0" err="1"/>
              <a:t>rubrik</a:t>
            </a:r>
            <a:endParaRPr lang="sv-SE" dirty="0"/>
          </a:p>
        </p:txBody>
      </p:sp>
    </p:spTree>
    <p:extLst>
      <p:ext uri="{BB962C8B-B14F-4D97-AF65-F5344CB8AC3E}">
        <p14:creationId xmlns:p14="http://schemas.microsoft.com/office/powerpoint/2010/main" val="417953236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 grafik höger">
    <p:spTree>
      <p:nvGrpSpPr>
        <p:cNvPr id="1" name=""/>
        <p:cNvGrpSpPr/>
        <p:nvPr/>
      </p:nvGrpSpPr>
      <p:grpSpPr>
        <a:xfrm>
          <a:off x="0" y="0"/>
          <a:ext cx="0" cy="0"/>
          <a:chOff x="0" y="0"/>
          <a:chExt cx="0" cy="0"/>
        </a:xfrm>
      </p:grpSpPr>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10" name="Platshållare för bild 9"/>
          <p:cNvSpPr>
            <a:spLocks noGrp="1"/>
          </p:cNvSpPr>
          <p:nvPr>
            <p:ph type="pic" sz="quarter" idx="12" hasCustomPrompt="1"/>
          </p:nvPr>
        </p:nvSpPr>
        <p:spPr>
          <a:xfrm>
            <a:off x="179389" y="1368000"/>
            <a:ext cx="3060000" cy="4824000"/>
          </a:xfrm>
          <a:solidFill>
            <a:schemeClr val="bg1">
              <a:lumMod val="95000"/>
            </a:schemeClr>
          </a:solidFill>
          <a:ln>
            <a:noFill/>
          </a:ln>
        </p:spPr>
        <p:txBody>
          <a:bodyPr lIns="180000" tIns="180000"/>
          <a:lstStyle>
            <a:lvl1pPr>
              <a:defRPr sz="1200" i="1">
                <a:solidFill>
                  <a:schemeClr val="tx1"/>
                </a:solidFill>
              </a:defRPr>
            </a:lvl1pPr>
          </a:lstStyle>
          <a:p>
            <a:r>
              <a:rPr lang="sv-SE" dirty="0"/>
              <a:t>Klicka på ikonen för att infoga bild.</a:t>
            </a:r>
          </a:p>
        </p:txBody>
      </p:sp>
      <p:sp>
        <p:nvSpPr>
          <p:cNvPr id="5" name="Rubrik 4"/>
          <p:cNvSpPr>
            <a:spLocks noGrp="1"/>
          </p:cNvSpPr>
          <p:nvPr>
            <p:ph type="title" hasCustomPrompt="1"/>
          </p:nvPr>
        </p:nvSpPr>
        <p:spPr/>
        <p:txBody>
          <a:bodyPr/>
          <a:lstStyle/>
          <a:p>
            <a:r>
              <a:rPr lang="sv-SE" dirty="0"/>
              <a:t>Rubrik </a:t>
            </a:r>
            <a:r>
              <a:rPr lang="sv-SE" dirty="0" err="1"/>
              <a:t>rubrik</a:t>
            </a:r>
            <a:r>
              <a:rPr lang="sv-SE" dirty="0"/>
              <a:t> </a:t>
            </a:r>
            <a:r>
              <a:rPr lang="sv-SE" dirty="0" err="1"/>
              <a:t>rubrik</a:t>
            </a:r>
            <a:endParaRPr lang="sv-SE" dirty="0"/>
          </a:p>
        </p:txBody>
      </p:sp>
      <p:sp>
        <p:nvSpPr>
          <p:cNvPr id="11" name="Platshållare för innehåll 7"/>
          <p:cNvSpPr>
            <a:spLocks noGrp="1"/>
          </p:cNvSpPr>
          <p:nvPr>
            <p:ph sz="quarter" idx="13" hasCustomPrompt="1"/>
          </p:nvPr>
        </p:nvSpPr>
        <p:spPr>
          <a:xfrm>
            <a:off x="3582000" y="1368000"/>
            <a:ext cx="5364000" cy="4824000"/>
          </a:xfrm>
          <a:solidFill>
            <a:schemeClr val="bg1">
              <a:lumMod val="95000"/>
            </a:schemeClr>
          </a:solidFill>
        </p:spPr>
        <p:txBody>
          <a:bodyPr lIns="180000" tIns="180000"/>
          <a:lstStyle>
            <a:lvl1pPr>
              <a:defRPr sz="1200"/>
            </a:lvl1pPr>
          </a:lstStyle>
          <a:p>
            <a:pPr lvl="0"/>
            <a:r>
              <a:rPr lang="sv-SE" dirty="0"/>
              <a:t>Klicka på en av ikonerna för att infoga bild, diagram, film etc.</a:t>
            </a:r>
          </a:p>
        </p:txBody>
      </p:sp>
    </p:spTree>
    <p:extLst>
      <p:ext uri="{BB962C8B-B14F-4D97-AF65-F5344CB8AC3E}">
        <p14:creationId xmlns:p14="http://schemas.microsoft.com/office/powerpoint/2010/main" val="65149852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 grafik vänster">
    <p:spTree>
      <p:nvGrpSpPr>
        <p:cNvPr id="1" name=""/>
        <p:cNvGrpSpPr/>
        <p:nvPr/>
      </p:nvGrpSpPr>
      <p:grpSpPr>
        <a:xfrm>
          <a:off x="0" y="0"/>
          <a:ext cx="0" cy="0"/>
          <a:chOff x="0" y="0"/>
          <a:chExt cx="0" cy="0"/>
        </a:xfrm>
      </p:grpSpPr>
      <p:sp>
        <p:nvSpPr>
          <p:cNvPr id="8" name="Platshållare för innehåll 7"/>
          <p:cNvSpPr>
            <a:spLocks noGrp="1"/>
          </p:cNvSpPr>
          <p:nvPr>
            <p:ph sz="quarter" idx="13" hasCustomPrompt="1"/>
          </p:nvPr>
        </p:nvSpPr>
        <p:spPr>
          <a:xfrm>
            <a:off x="179389" y="1368000"/>
            <a:ext cx="5364000" cy="4824000"/>
          </a:xfrm>
          <a:solidFill>
            <a:schemeClr val="bg1">
              <a:lumMod val="95000"/>
            </a:schemeClr>
          </a:solidFill>
        </p:spPr>
        <p:txBody>
          <a:bodyPr lIns="180000" tIns="180000"/>
          <a:lstStyle>
            <a:lvl1pPr>
              <a:defRPr sz="1200" i="1" baseline="0">
                <a:solidFill>
                  <a:schemeClr val="tx1"/>
                </a:solidFill>
              </a:defRPr>
            </a:lvl1pPr>
          </a:lstStyle>
          <a:p>
            <a:pPr lvl="0"/>
            <a:r>
              <a:rPr lang="sv-SE" dirty="0"/>
              <a:t>Klicka på en av ikonerna för att infoga bild, diagram, film etc.</a:t>
            </a:r>
          </a:p>
        </p:txBody>
      </p:sp>
      <p:sp>
        <p:nvSpPr>
          <p:cNvPr id="4" name="Platshållare för bildnummer 3"/>
          <p:cNvSpPr>
            <a:spLocks noGrp="1"/>
          </p:cNvSpPr>
          <p:nvPr>
            <p:ph type="sldNum" sz="quarter" idx="11"/>
          </p:nvPr>
        </p:nvSpPr>
        <p:spPr/>
        <p:txBody>
          <a:bodyPr/>
          <a:lstStyle/>
          <a:p>
            <a:fld id="{CCB980A4-8073-2E47-BD49-CDC58DACAC28}" type="slidenum">
              <a:rPr lang="sv-SE" smtClean="0"/>
              <a:pPr/>
              <a:t>‹#›</a:t>
            </a:fld>
            <a:endParaRPr lang="sv-SE" dirty="0"/>
          </a:p>
        </p:txBody>
      </p:sp>
      <p:sp>
        <p:nvSpPr>
          <p:cNvPr id="10" name="Platshållare för bild 9"/>
          <p:cNvSpPr>
            <a:spLocks noGrp="1"/>
          </p:cNvSpPr>
          <p:nvPr>
            <p:ph type="pic" sz="quarter" idx="12" hasCustomPrompt="1"/>
          </p:nvPr>
        </p:nvSpPr>
        <p:spPr>
          <a:xfrm>
            <a:off x="5889600" y="1367999"/>
            <a:ext cx="3060000" cy="4824000"/>
          </a:xfrm>
          <a:solidFill>
            <a:schemeClr val="bg1">
              <a:lumMod val="95000"/>
            </a:schemeClr>
          </a:solidFill>
          <a:ln>
            <a:noFill/>
          </a:ln>
        </p:spPr>
        <p:txBody>
          <a:bodyPr lIns="180000" tIns="180000"/>
          <a:lstStyle>
            <a:lvl1pPr>
              <a:defRPr sz="1200" i="1">
                <a:solidFill>
                  <a:schemeClr val="tx1"/>
                </a:solidFill>
              </a:defRPr>
            </a:lvl1pPr>
          </a:lstStyle>
          <a:p>
            <a:r>
              <a:rPr lang="sv-SE" dirty="0"/>
              <a:t>Klicka på ikonen för att infoga bild.</a:t>
            </a:r>
          </a:p>
        </p:txBody>
      </p:sp>
      <p:sp>
        <p:nvSpPr>
          <p:cNvPr id="5" name="Rubrik 4"/>
          <p:cNvSpPr>
            <a:spLocks noGrp="1"/>
          </p:cNvSpPr>
          <p:nvPr>
            <p:ph type="title" hasCustomPrompt="1"/>
          </p:nvPr>
        </p:nvSpPr>
        <p:spPr/>
        <p:txBody>
          <a:bodyPr/>
          <a:lstStyle/>
          <a:p>
            <a:r>
              <a:rPr lang="sv-SE" dirty="0"/>
              <a:t>Rubrik </a:t>
            </a:r>
            <a:r>
              <a:rPr lang="sv-SE" dirty="0" err="1"/>
              <a:t>rubrik</a:t>
            </a:r>
            <a:r>
              <a:rPr lang="sv-SE" dirty="0"/>
              <a:t> </a:t>
            </a:r>
            <a:r>
              <a:rPr lang="sv-SE" dirty="0" err="1"/>
              <a:t>rubrik</a:t>
            </a:r>
            <a:endParaRPr lang="sv-SE" dirty="0"/>
          </a:p>
        </p:txBody>
      </p:sp>
    </p:spTree>
    <p:extLst>
      <p:ext uri="{BB962C8B-B14F-4D97-AF65-F5344CB8AC3E}">
        <p14:creationId xmlns:p14="http://schemas.microsoft.com/office/powerpoint/2010/main" val="387349418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Bildobjekt 10" descr="GBGstad-PPT-BKGR.jpg"/>
          <p:cNvPicPr>
            <a:picLocks noChangeAspect="1"/>
          </p:cNvPicPr>
          <p:nvPr/>
        </p:nvPicPr>
        <p:blipFill>
          <a:blip r:embed="rId15" cstate="screen"/>
          <a:srcRect/>
          <a:stretch>
            <a:fillRect/>
          </a:stretch>
        </p:blipFill>
        <p:spPr>
          <a:xfrm flipH="1">
            <a:off x="0" y="6095563"/>
            <a:ext cx="9143997" cy="762434"/>
          </a:xfrm>
          <a:prstGeom prst="rect">
            <a:avLst/>
          </a:prstGeom>
        </p:spPr>
      </p:pic>
      <p:sp>
        <p:nvSpPr>
          <p:cNvPr id="2" name="Platshållare för rubrik 1"/>
          <p:cNvSpPr>
            <a:spLocks noGrp="1"/>
          </p:cNvSpPr>
          <p:nvPr>
            <p:ph type="title"/>
          </p:nvPr>
        </p:nvSpPr>
        <p:spPr>
          <a:xfrm>
            <a:off x="522000" y="475702"/>
            <a:ext cx="6738950" cy="695069"/>
          </a:xfrm>
          <a:prstGeom prst="rect">
            <a:avLst/>
          </a:prstGeom>
        </p:spPr>
        <p:txBody>
          <a:bodyPr vert="horz" lIns="0" tIns="0" rIns="0" bIns="0" rtlCol="0" anchor="ctr" anchorCtr="0">
            <a:noAutofit/>
          </a:bodyPr>
          <a:lstStyle/>
          <a:p>
            <a:r>
              <a:rPr lang="sv-SE" dirty="0"/>
              <a:t>Rubrik </a:t>
            </a:r>
            <a:r>
              <a:rPr lang="sv-SE" dirty="0" err="1"/>
              <a:t>rubrik</a:t>
            </a:r>
            <a:r>
              <a:rPr lang="sv-SE" dirty="0"/>
              <a:t> </a:t>
            </a:r>
            <a:r>
              <a:rPr lang="sv-SE" dirty="0" err="1"/>
              <a:t>rubrik</a:t>
            </a:r>
            <a:endParaRPr lang="sv-SE" dirty="0"/>
          </a:p>
        </p:txBody>
      </p:sp>
      <p:sp>
        <p:nvSpPr>
          <p:cNvPr id="3" name="Platshållare för text 2"/>
          <p:cNvSpPr>
            <a:spLocks noGrp="1"/>
          </p:cNvSpPr>
          <p:nvPr>
            <p:ph type="body" idx="1"/>
          </p:nvPr>
        </p:nvSpPr>
        <p:spPr>
          <a:xfrm>
            <a:off x="522000" y="1569600"/>
            <a:ext cx="8028000" cy="4525963"/>
          </a:xfrm>
          <a:prstGeom prst="rect">
            <a:avLst/>
          </a:prstGeom>
        </p:spPr>
        <p:txBody>
          <a:bodyPr vert="horz" lIns="0" tIns="0" rIns="0" bIns="0" rtlCol="0" anchor="t" anchorCtr="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298052" y="6269050"/>
            <a:ext cx="452546" cy="417576"/>
          </a:xfrm>
          <a:prstGeom prst="rect">
            <a:avLst/>
          </a:prstGeom>
        </p:spPr>
        <p:txBody>
          <a:bodyPr vert="horz" lIns="0" tIns="0" rIns="0" bIns="0" rtlCol="0" anchor="ctr"/>
          <a:lstStyle>
            <a:lvl1pPr algn="ctr">
              <a:defRPr sz="1000" b="0">
                <a:solidFill>
                  <a:srgbClr val="000000"/>
                </a:solidFill>
                <a:latin typeface="Arial"/>
                <a:cs typeface="Arial"/>
              </a:defRPr>
            </a:lvl1pPr>
          </a:lstStyle>
          <a:p>
            <a:fld id="{CCB980A4-8073-2E47-BD49-CDC58DACAC28}" type="slidenum">
              <a:rPr lang="sv-SE" smtClean="0"/>
              <a:pPr/>
              <a:t>‹#›</a:t>
            </a:fld>
            <a:endParaRPr lang="sv-SE" dirty="0"/>
          </a:p>
        </p:txBody>
      </p:sp>
      <p:pic>
        <p:nvPicPr>
          <p:cNvPr id="9" name="Bildobjekt 8" descr="öppen.png"/>
          <p:cNvPicPr>
            <a:picLocks noChangeAspect="1"/>
          </p:cNvPicPr>
          <p:nvPr/>
        </p:nvPicPr>
        <p:blipFill>
          <a:blip r:embed="rId16"/>
          <a:stretch>
            <a:fillRect/>
          </a:stretch>
        </p:blipFill>
        <p:spPr>
          <a:xfrm>
            <a:off x="522000" y="6421220"/>
            <a:ext cx="2383541" cy="249475"/>
          </a:xfrm>
          <a:prstGeom prst="rect">
            <a:avLst/>
          </a:prstGeom>
        </p:spPr>
      </p:pic>
      <p:pic>
        <p:nvPicPr>
          <p:cNvPr id="10" name="Bildobjekt 9" descr="gbg_li_col.png"/>
          <p:cNvPicPr>
            <a:picLocks noChangeAspect="1"/>
          </p:cNvPicPr>
          <p:nvPr/>
        </p:nvPicPr>
        <p:blipFill>
          <a:blip r:embed="rId17" cstate="screen"/>
          <a:stretch>
            <a:fillRect/>
          </a:stretch>
        </p:blipFill>
        <p:spPr>
          <a:xfrm>
            <a:off x="7571231" y="613646"/>
            <a:ext cx="1107796" cy="367680"/>
          </a:xfrm>
          <a:prstGeom prst="rect">
            <a:avLst/>
          </a:prstGeom>
        </p:spPr>
      </p:pic>
      <p:cxnSp>
        <p:nvCxnSpPr>
          <p:cNvPr id="12" name="Rak 11"/>
          <p:cNvCxnSpPr/>
          <p:nvPr/>
        </p:nvCxnSpPr>
        <p:spPr>
          <a:xfrm>
            <a:off x="7397750" y="581024"/>
            <a:ext cx="0" cy="396000"/>
          </a:xfrm>
          <a:prstGeom prst="line">
            <a:avLst/>
          </a:prstGeom>
          <a:ln w="12700">
            <a:solidFill>
              <a:srgbClr val="0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029816"/>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3927" r:id="rId12"/>
    <p:sldLayoutId id="2147483929" r:id="rId13"/>
  </p:sldLayoutIdLst>
  <p:transition spd="med">
    <p:fade/>
  </p:transition>
  <p:hf hdr="0" dt="0"/>
  <p:txStyles>
    <p:titleStyle>
      <a:lvl1pPr algn="l" defTabSz="457200" rtl="0" eaLnBrk="1" latinLnBrk="0" hangingPunct="1">
        <a:lnSpc>
          <a:spcPts val="2700"/>
        </a:lnSpc>
        <a:spcBef>
          <a:spcPct val="0"/>
        </a:spcBef>
        <a:buNone/>
        <a:defRPr sz="2800" b="1" kern="0" spc="50">
          <a:solidFill>
            <a:schemeClr val="tx1">
              <a:lumMod val="50000"/>
            </a:schemeClr>
          </a:solidFill>
          <a:latin typeface="Arial"/>
          <a:ea typeface="+mj-ea"/>
          <a:cs typeface="Arial"/>
        </a:defRPr>
      </a:lvl1pPr>
    </p:titleStyle>
    <p:bodyStyle>
      <a:lvl1pPr marL="180000" indent="-180000" algn="l" defTabSz="457200" rtl="0" eaLnBrk="1" latinLnBrk="0" hangingPunct="1">
        <a:lnSpc>
          <a:spcPct val="100000"/>
        </a:lnSpc>
        <a:spcBef>
          <a:spcPts val="0"/>
        </a:spcBef>
        <a:spcAft>
          <a:spcPts val="1500"/>
        </a:spcAft>
        <a:buFont typeface="Arial"/>
        <a:buChar char="•"/>
        <a:defRPr sz="2000" kern="1200">
          <a:solidFill>
            <a:schemeClr val="tx1">
              <a:lumMod val="50000"/>
            </a:schemeClr>
          </a:solidFill>
          <a:latin typeface="Arial"/>
          <a:ea typeface="+mn-ea"/>
          <a:cs typeface="Arial"/>
        </a:defRPr>
      </a:lvl1pPr>
      <a:lvl2pPr marL="444500" indent="-263525" algn="l" defTabSz="457200" rtl="0" eaLnBrk="1" latinLnBrk="0" hangingPunct="1">
        <a:lnSpc>
          <a:spcPct val="100000"/>
        </a:lnSpc>
        <a:spcBef>
          <a:spcPts val="0"/>
        </a:spcBef>
        <a:spcAft>
          <a:spcPts val="1500"/>
        </a:spcAft>
        <a:buFont typeface="Arial"/>
        <a:buChar char="–"/>
        <a:defRPr sz="2000" kern="1200">
          <a:solidFill>
            <a:schemeClr val="tx1">
              <a:lumMod val="50000"/>
            </a:schemeClr>
          </a:solidFill>
          <a:latin typeface="Arial"/>
          <a:ea typeface="+mn-ea"/>
          <a:cs typeface="Arial"/>
        </a:defRPr>
      </a:lvl2pPr>
      <a:lvl3pPr marL="444500" indent="-263525" algn="l" defTabSz="457200" rtl="0" eaLnBrk="1" latinLnBrk="0" hangingPunct="1">
        <a:lnSpc>
          <a:spcPct val="100000"/>
        </a:lnSpc>
        <a:spcBef>
          <a:spcPts val="0"/>
        </a:spcBef>
        <a:spcAft>
          <a:spcPts val="1500"/>
        </a:spcAft>
        <a:buFont typeface="Arial"/>
        <a:buChar char="•"/>
        <a:defRPr sz="1600" kern="1200">
          <a:solidFill>
            <a:schemeClr val="tx1">
              <a:lumMod val="50000"/>
            </a:schemeClr>
          </a:solidFill>
          <a:latin typeface="Arial"/>
          <a:ea typeface="+mn-ea"/>
          <a:cs typeface="Arial"/>
        </a:defRPr>
      </a:lvl3pPr>
      <a:lvl4pPr marL="444500" indent="-263525" algn="l" defTabSz="457200" rtl="0" eaLnBrk="1" latinLnBrk="0" hangingPunct="1">
        <a:lnSpc>
          <a:spcPct val="100000"/>
        </a:lnSpc>
        <a:spcBef>
          <a:spcPts val="0"/>
        </a:spcBef>
        <a:spcAft>
          <a:spcPts val="1500"/>
        </a:spcAft>
        <a:buFont typeface="Arial"/>
        <a:buChar char="–"/>
        <a:defRPr sz="1600" kern="1200">
          <a:solidFill>
            <a:schemeClr val="tx1">
              <a:lumMod val="50000"/>
            </a:schemeClr>
          </a:solidFill>
          <a:latin typeface="Arial"/>
          <a:ea typeface="+mn-ea"/>
          <a:cs typeface="Arial"/>
        </a:defRPr>
      </a:lvl4pPr>
      <a:lvl5pPr marL="444500" indent="-263525" algn="l" defTabSz="457200" rtl="0" eaLnBrk="1" latinLnBrk="0" hangingPunct="1">
        <a:lnSpc>
          <a:spcPct val="100000"/>
        </a:lnSpc>
        <a:spcBef>
          <a:spcPts val="0"/>
        </a:spcBef>
        <a:spcAft>
          <a:spcPts val="1500"/>
        </a:spcAft>
        <a:buFont typeface="Arial"/>
        <a:buChar char="»"/>
        <a:defRPr sz="1600" kern="1200">
          <a:solidFill>
            <a:schemeClr val="tx1">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4.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pPr algn="ctr"/>
            <a:r>
              <a:rPr lang="sv-SE" dirty="0"/>
              <a:t>Allmänna handlingar</a:t>
            </a:r>
          </a:p>
        </p:txBody>
      </p:sp>
      <p:sp>
        <p:nvSpPr>
          <p:cNvPr id="5" name="Platshållare för text 4"/>
          <p:cNvSpPr>
            <a:spLocks noGrp="1"/>
          </p:cNvSpPr>
          <p:nvPr>
            <p:ph type="body" sz="quarter" idx="14"/>
          </p:nvPr>
        </p:nvSpPr>
        <p:spPr/>
        <p:txBody>
          <a:bodyPr/>
          <a:lstStyle/>
          <a:p>
            <a:pPr algn="ctr"/>
            <a:r>
              <a:rPr lang="sv-SE" dirty="0"/>
              <a:t>Mars 2018</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900114" y="620713"/>
            <a:ext cx="6228274" cy="1143000"/>
          </a:xfrm>
        </p:spPr>
        <p:txBody>
          <a:bodyPr/>
          <a:lstStyle/>
          <a:p>
            <a:pPr algn="ctr" eaLnBrk="1" hangingPunct="1"/>
            <a:r>
              <a:rPr lang="sv-SE" sz="4000" dirty="0"/>
              <a:t>    </a:t>
            </a:r>
            <a:r>
              <a:rPr lang="sv-SE" sz="3200" dirty="0"/>
              <a:t>Meddelarfriheten</a:t>
            </a:r>
            <a:r>
              <a:rPr lang="sv-SE" sz="4000" dirty="0"/>
              <a:t> </a:t>
            </a:r>
            <a:br>
              <a:rPr lang="sv-SE" sz="4000" dirty="0"/>
            </a:br>
            <a:r>
              <a:rPr lang="sv-SE" sz="2400" dirty="0"/>
              <a:t>(1 kap. 1 § TF)</a:t>
            </a:r>
            <a:endParaRPr lang="en-US" sz="2400" dirty="0"/>
          </a:p>
        </p:txBody>
      </p:sp>
      <p:sp>
        <p:nvSpPr>
          <p:cNvPr id="40963" name="Rectangle 3"/>
          <p:cNvSpPr>
            <a:spLocks noGrp="1" noChangeArrowheads="1"/>
          </p:cNvSpPr>
          <p:nvPr>
            <p:ph type="body" idx="1"/>
          </p:nvPr>
        </p:nvSpPr>
        <p:spPr>
          <a:xfrm>
            <a:off x="522000" y="1917290"/>
            <a:ext cx="8028000" cy="3824749"/>
          </a:xfrm>
        </p:spPr>
        <p:txBody>
          <a:bodyPr/>
          <a:lstStyle/>
          <a:p>
            <a:pPr algn="ctr" eaLnBrk="1" hangingPunct="1">
              <a:buFont typeface="Times" pitchFamily="18" charset="0"/>
              <a:buNone/>
            </a:pPr>
            <a:r>
              <a:rPr lang="sv-SE" sz="2400" dirty="0"/>
              <a:t>Rätt för envar att fritt lämna uppgifter till media om syftet är att det ska offentliggöras.</a:t>
            </a:r>
          </a:p>
          <a:p>
            <a:pPr algn="ctr" eaLnBrk="1" hangingPunct="1">
              <a:buFont typeface="Times" pitchFamily="18" charset="0"/>
              <a:buNone/>
            </a:pPr>
            <a:endParaRPr lang="sv-SE" sz="2400" dirty="0"/>
          </a:p>
          <a:p>
            <a:pPr algn="ctr" eaLnBrk="1" hangingPunct="1">
              <a:buFont typeface="Times" pitchFamily="18" charset="0"/>
              <a:buNone/>
            </a:pPr>
            <a:r>
              <a:rPr lang="sv-SE" sz="2400" dirty="0"/>
              <a:t>Obs! I vissa verksamheter råder kvalificerad tystnadsplikt!</a:t>
            </a:r>
            <a:endParaRPr lang="en-US" sz="2400" dirty="0"/>
          </a:p>
        </p:txBody>
      </p:sp>
      <p:pic>
        <p:nvPicPr>
          <p:cNvPr id="5" name="Picture 8" descr="MC900240651[1]"/>
          <p:cNvPicPr>
            <a:picLocks noChangeAspect="1" noChangeArrowheads="1"/>
          </p:cNvPicPr>
          <p:nvPr/>
        </p:nvPicPr>
        <p:blipFill>
          <a:blip r:embed="rId3" cstate="print"/>
          <a:srcRect/>
          <a:stretch>
            <a:fillRect/>
          </a:stretch>
        </p:blipFill>
        <p:spPr bwMode="auto">
          <a:xfrm>
            <a:off x="3669020" y="3813995"/>
            <a:ext cx="1825625" cy="14446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sv-SE" sz="3200" dirty="0"/>
              <a:t>Övningsuppgift</a:t>
            </a:r>
          </a:p>
        </p:txBody>
      </p:sp>
      <p:sp>
        <p:nvSpPr>
          <p:cNvPr id="26627" name="Rectangle 3"/>
          <p:cNvSpPr>
            <a:spLocks noGrp="1" noChangeArrowheads="1"/>
          </p:cNvSpPr>
          <p:nvPr>
            <p:ph type="body" idx="1"/>
          </p:nvPr>
        </p:nvSpPr>
        <p:spPr>
          <a:xfrm>
            <a:off x="373626" y="1170771"/>
            <a:ext cx="8455742" cy="4807241"/>
          </a:xfrm>
        </p:spPr>
        <p:txBody>
          <a:bodyPr/>
          <a:lstStyle/>
          <a:p>
            <a:pPr eaLnBrk="1" hangingPunct="1">
              <a:lnSpc>
                <a:spcPct val="80000"/>
              </a:lnSpc>
              <a:buFont typeface="Times" pitchFamily="18" charset="0"/>
              <a:buNone/>
            </a:pPr>
            <a:r>
              <a:rPr lang="sv-SE" sz="2400" dirty="0"/>
              <a:t>Du kommer till jobbet på morgonen och har fått följande </a:t>
            </a:r>
            <a:br>
              <a:rPr lang="sv-SE" sz="2400" dirty="0"/>
            </a:br>
            <a:r>
              <a:rPr lang="sv-SE" sz="2400" dirty="0"/>
              <a:t>e-postmeddelanden:</a:t>
            </a:r>
          </a:p>
          <a:p>
            <a:pPr eaLnBrk="1" hangingPunct="1">
              <a:lnSpc>
                <a:spcPct val="80000"/>
              </a:lnSpc>
            </a:pPr>
            <a:r>
              <a:rPr lang="sv-SE" sz="2400" dirty="0"/>
              <a:t>PM gällande ett ärende från en kollega för synpunkter</a:t>
            </a:r>
          </a:p>
          <a:p>
            <a:pPr eaLnBrk="1" hangingPunct="1">
              <a:lnSpc>
                <a:spcPct val="80000"/>
              </a:lnSpc>
            </a:pPr>
            <a:r>
              <a:rPr lang="sv-SE" sz="2400" dirty="0"/>
              <a:t>Klagomål från en medborgare gällande förvaltningschefen/VD och dennes agerande på ett möte</a:t>
            </a:r>
          </a:p>
          <a:p>
            <a:pPr eaLnBrk="1" hangingPunct="1">
              <a:lnSpc>
                <a:spcPct val="80000"/>
              </a:lnSpc>
            </a:pPr>
            <a:r>
              <a:rPr lang="sv-SE" sz="2400" dirty="0"/>
              <a:t>E-post från ert barns lärare</a:t>
            </a:r>
          </a:p>
          <a:p>
            <a:pPr eaLnBrk="1" hangingPunct="1">
              <a:lnSpc>
                <a:spcPct val="80000"/>
              </a:lnSpc>
            </a:pPr>
            <a:r>
              <a:rPr lang="sv-SE" sz="2400" dirty="0"/>
              <a:t>En inbjudan till en extern utbildning</a:t>
            </a:r>
          </a:p>
          <a:p>
            <a:pPr eaLnBrk="1" hangingPunct="1">
              <a:lnSpc>
                <a:spcPct val="80000"/>
              </a:lnSpc>
            </a:pPr>
            <a:r>
              <a:rPr lang="sv-SE" sz="2400" dirty="0"/>
              <a:t>Anteckningar från ett partigruppsmöte</a:t>
            </a:r>
          </a:p>
          <a:p>
            <a:pPr marL="0" indent="0" eaLnBrk="1" hangingPunct="1">
              <a:lnSpc>
                <a:spcPct val="80000"/>
              </a:lnSpc>
              <a:buNone/>
            </a:pPr>
            <a:r>
              <a:rPr lang="sv-SE" sz="2400"/>
              <a:t>Då </a:t>
            </a:r>
            <a:r>
              <a:rPr lang="sv-SE" sz="2400" dirty="0"/>
              <a:t>ringer telefonen och en journalist ber  att få se de handlingar du har fått in till din e-postinkorg idag. Vad gör du?</a:t>
            </a:r>
          </a:p>
          <a:p>
            <a:pPr eaLnBrk="1" hangingPunct="1">
              <a:lnSpc>
                <a:spcPct val="80000"/>
              </a:lnSpc>
            </a:pPr>
            <a:endParaRPr lang="sv-SE" sz="2000" dirty="0"/>
          </a:p>
          <a:p>
            <a:pPr eaLnBrk="1" hangingPunct="1">
              <a:lnSpc>
                <a:spcPct val="80000"/>
              </a:lnSpc>
            </a:pPr>
            <a:endParaRPr lang="sv-SE"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4"/>
          </p:nvPr>
        </p:nvSpPr>
        <p:spPr/>
        <p:txBody>
          <a:bodyPr/>
          <a:lstStyle/>
          <a:p>
            <a:r>
              <a:rPr lang="sv-SE" dirty="0"/>
              <a:t>Tack för att ni lyssnade!</a:t>
            </a:r>
          </a:p>
          <a:p>
            <a:br>
              <a:rPr lang="sv-SE" dirty="0"/>
            </a:br>
            <a:br>
              <a:rPr lang="sv-SE" dirty="0"/>
            </a:br>
            <a:br>
              <a:rPr lang="sv-SE" dirty="0"/>
            </a:br>
            <a:endParaRPr lang="sv-SE" dirty="0"/>
          </a:p>
        </p:txBody>
      </p:sp>
    </p:spTree>
    <p:extLst>
      <p:ext uri="{BB962C8B-B14F-4D97-AF65-F5344CB8AC3E}">
        <p14:creationId xmlns:p14="http://schemas.microsoft.com/office/powerpoint/2010/main" val="272623298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67EEE2-DBAD-4B9A-B34F-D695CFA77D48}"/>
              </a:ext>
            </a:extLst>
          </p:cNvPr>
          <p:cNvSpPr>
            <a:spLocks noGrp="1"/>
          </p:cNvSpPr>
          <p:nvPr>
            <p:ph type="title"/>
          </p:nvPr>
        </p:nvSpPr>
        <p:spPr/>
        <p:txBody>
          <a:bodyPr/>
          <a:lstStyle/>
          <a:p>
            <a:r>
              <a:rPr lang="sv-SE" dirty="0"/>
              <a:t>Vårt upplägg	</a:t>
            </a:r>
          </a:p>
        </p:txBody>
      </p:sp>
      <p:sp>
        <p:nvSpPr>
          <p:cNvPr id="3" name="Platshållare för bildnummer 2">
            <a:extLst>
              <a:ext uri="{FF2B5EF4-FFF2-40B4-BE49-F238E27FC236}">
                <a16:creationId xmlns:a16="http://schemas.microsoft.com/office/drawing/2014/main" id="{7EE7C55D-B438-464D-B061-8360ACD638D8}"/>
              </a:ext>
            </a:extLst>
          </p:cNvPr>
          <p:cNvSpPr>
            <a:spLocks noGrp="1"/>
          </p:cNvSpPr>
          <p:nvPr>
            <p:ph type="sldNum" sz="quarter" idx="14"/>
          </p:nvPr>
        </p:nvSpPr>
        <p:spPr/>
        <p:txBody>
          <a:bodyPr/>
          <a:lstStyle/>
          <a:p>
            <a:fld id="{CCB980A4-8073-2E47-BD49-CDC58DACAC28}" type="slidenum">
              <a:rPr lang="sv-SE" smtClean="0"/>
              <a:pPr/>
              <a:t>2</a:t>
            </a:fld>
            <a:endParaRPr lang="sv-SE" dirty="0"/>
          </a:p>
        </p:txBody>
      </p:sp>
      <p:sp>
        <p:nvSpPr>
          <p:cNvPr id="4" name="Platshållare för text 3">
            <a:extLst>
              <a:ext uri="{FF2B5EF4-FFF2-40B4-BE49-F238E27FC236}">
                <a16:creationId xmlns:a16="http://schemas.microsoft.com/office/drawing/2014/main" id="{250C3D70-8CD2-4CEF-8149-0D0A8212EC5F}"/>
              </a:ext>
            </a:extLst>
          </p:cNvPr>
          <p:cNvSpPr>
            <a:spLocks noGrp="1"/>
          </p:cNvSpPr>
          <p:nvPr>
            <p:ph type="body" sz="quarter" idx="13"/>
          </p:nvPr>
        </p:nvSpPr>
        <p:spPr/>
        <p:txBody>
          <a:bodyPr/>
          <a:lstStyle/>
          <a:p>
            <a:r>
              <a:rPr lang="sv-SE" dirty="0"/>
              <a:t>Vem omfattas av offentlighetsprincipen?</a:t>
            </a:r>
          </a:p>
          <a:p>
            <a:r>
              <a:rPr lang="sv-SE" dirty="0"/>
              <a:t>Vad är en handling?</a:t>
            </a:r>
          </a:p>
          <a:p>
            <a:r>
              <a:rPr lang="sv-SE" dirty="0"/>
              <a:t>När är den allmän?</a:t>
            </a:r>
          </a:p>
          <a:p>
            <a:r>
              <a:rPr lang="sv-SE" dirty="0"/>
              <a:t>Hur ska en begäran om utlämnande hanteras?</a:t>
            </a:r>
          </a:p>
          <a:p>
            <a:r>
              <a:rPr lang="sv-SE" dirty="0"/>
              <a:t>Vem bestämmer om begäran ska avslås?</a:t>
            </a:r>
          </a:p>
          <a:p>
            <a:r>
              <a:rPr lang="sv-SE" dirty="0"/>
              <a:t>Finns det särskilda regler för förtroendevalda?</a:t>
            </a:r>
          </a:p>
          <a:p>
            <a:r>
              <a:rPr lang="sv-SE" dirty="0"/>
              <a:t>Skillnad om man sitter i styrelsen för ett bolag eller i nämnden för en förvaltning?</a:t>
            </a:r>
          </a:p>
          <a:p>
            <a:pPr marL="0" indent="0">
              <a:buNone/>
            </a:pPr>
            <a:endParaRPr lang="sv-SE" dirty="0"/>
          </a:p>
          <a:p>
            <a:endParaRPr lang="sv-SE" dirty="0"/>
          </a:p>
        </p:txBody>
      </p:sp>
    </p:spTree>
    <p:extLst>
      <p:ext uri="{BB962C8B-B14F-4D97-AF65-F5344CB8AC3E}">
        <p14:creationId xmlns:p14="http://schemas.microsoft.com/office/powerpoint/2010/main" val="203686793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0825" y="549275"/>
            <a:ext cx="5184775" cy="1143000"/>
          </a:xfrm>
        </p:spPr>
        <p:txBody>
          <a:bodyPr/>
          <a:lstStyle/>
          <a:p>
            <a:pPr algn="ctr" eaLnBrk="1" hangingPunct="1"/>
            <a:r>
              <a:rPr lang="sv-SE" sz="3200" dirty="0"/>
              <a:t>Handlingsoffentlighet</a:t>
            </a:r>
            <a:endParaRPr lang="en-US" sz="3200" dirty="0"/>
          </a:p>
        </p:txBody>
      </p:sp>
      <p:sp>
        <p:nvSpPr>
          <p:cNvPr id="19459" name="Rectangle 3"/>
          <p:cNvSpPr>
            <a:spLocks noGrp="1" noChangeArrowheads="1"/>
          </p:cNvSpPr>
          <p:nvPr>
            <p:ph type="body" idx="1"/>
          </p:nvPr>
        </p:nvSpPr>
        <p:spPr>
          <a:xfrm>
            <a:off x="179388" y="1844675"/>
            <a:ext cx="4894057" cy="4238625"/>
          </a:xfrm>
        </p:spPr>
        <p:txBody>
          <a:bodyPr/>
          <a:lstStyle/>
          <a:p>
            <a:pPr algn="ctr" eaLnBrk="1" hangingPunct="1">
              <a:buFont typeface="Times" pitchFamily="18" charset="0"/>
              <a:buNone/>
            </a:pPr>
            <a:r>
              <a:rPr lang="sv-SE" sz="2400" b="1" dirty="0"/>
              <a:t>Tryckfrihetsförordningen</a:t>
            </a:r>
          </a:p>
          <a:p>
            <a:pPr algn="ctr" eaLnBrk="1" hangingPunct="1">
              <a:buFont typeface="Times" pitchFamily="18" charset="0"/>
              <a:buNone/>
            </a:pPr>
            <a:r>
              <a:rPr lang="sv-SE" sz="2400" dirty="0"/>
              <a:t>”Till främjande av ett fritt meningsutbyte och en allsidig upplysning skall varje svensk medborgare ha rätt att ta del av allmänna handlingar.”</a:t>
            </a:r>
          </a:p>
          <a:p>
            <a:pPr algn="ctr" eaLnBrk="1" hangingPunct="1">
              <a:buFont typeface="Times" pitchFamily="18" charset="0"/>
              <a:buNone/>
            </a:pPr>
            <a:endParaRPr lang="sv-SE" sz="2400" dirty="0"/>
          </a:p>
          <a:p>
            <a:pPr algn="ctr" eaLnBrk="1" hangingPunct="1">
              <a:buNone/>
            </a:pPr>
            <a:r>
              <a:rPr lang="sv-SE" sz="2400" b="1" dirty="0"/>
              <a:t>Begränsas av sekretess i OSL</a:t>
            </a:r>
          </a:p>
        </p:txBody>
      </p:sp>
      <p:pic>
        <p:nvPicPr>
          <p:cNvPr id="19460" name="Picture 4" descr="MP900422458[1]"/>
          <p:cNvPicPr>
            <a:picLocks noChangeAspect="1" noChangeArrowheads="1"/>
          </p:cNvPicPr>
          <p:nvPr/>
        </p:nvPicPr>
        <p:blipFill>
          <a:blip r:embed="rId3" cstate="print"/>
          <a:srcRect/>
          <a:stretch>
            <a:fillRect/>
          </a:stretch>
        </p:blipFill>
        <p:spPr bwMode="auto">
          <a:xfrm>
            <a:off x="5364163" y="260350"/>
            <a:ext cx="3440112" cy="5892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sv-SE" sz="3200" dirty="0"/>
              <a:t>I vilka verksamheter gäller offentlighetsprincipen?</a:t>
            </a:r>
            <a:endParaRPr lang="en-US" sz="3200" dirty="0"/>
          </a:p>
        </p:txBody>
      </p:sp>
      <p:sp>
        <p:nvSpPr>
          <p:cNvPr id="27651" name="Rectangle 3"/>
          <p:cNvSpPr>
            <a:spLocks noGrp="1" noChangeArrowheads="1"/>
          </p:cNvSpPr>
          <p:nvPr>
            <p:ph type="body" idx="1"/>
          </p:nvPr>
        </p:nvSpPr>
        <p:spPr/>
        <p:txBody>
          <a:bodyPr/>
          <a:lstStyle/>
          <a:p>
            <a:pPr eaLnBrk="1" hangingPunct="1"/>
            <a:r>
              <a:rPr lang="sv-SE" sz="2800" dirty="0"/>
              <a:t>Myndigheter – statliga och kommunala</a:t>
            </a:r>
          </a:p>
          <a:p>
            <a:pPr eaLnBrk="1" hangingPunct="1"/>
            <a:r>
              <a:rPr lang="sv-SE" sz="2800" dirty="0"/>
              <a:t>Beslutande församlingar – KF, Riksdagen, landstings-/regionfullmäktige</a:t>
            </a:r>
          </a:p>
          <a:p>
            <a:pPr eaLnBrk="1" hangingPunct="1"/>
            <a:r>
              <a:rPr lang="sv-SE" sz="2800" dirty="0"/>
              <a:t>Aktiebolag och andra juridiska personer där kommunen utövar det rättsligt bestämmande inflytandet (jämställs med myndighet)</a:t>
            </a:r>
          </a:p>
          <a:p>
            <a:pPr eaLnBrk="1" hangingPunct="1">
              <a:buFont typeface="Times" pitchFamily="18" charset="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sv-SE" sz="3200" dirty="0"/>
              <a:t>Vad är en handling?</a:t>
            </a:r>
            <a:endParaRPr lang="en-US" sz="3200" dirty="0"/>
          </a:p>
        </p:txBody>
      </p:sp>
      <p:sp>
        <p:nvSpPr>
          <p:cNvPr id="20483" name="Rectangle 3"/>
          <p:cNvSpPr>
            <a:spLocks noGrp="1" noChangeArrowheads="1"/>
          </p:cNvSpPr>
          <p:nvPr>
            <p:ph type="body" idx="1"/>
          </p:nvPr>
        </p:nvSpPr>
        <p:spPr>
          <a:xfrm>
            <a:off x="900113" y="1557338"/>
            <a:ext cx="7540625" cy="3384550"/>
          </a:xfrm>
        </p:spPr>
        <p:txBody>
          <a:bodyPr/>
          <a:lstStyle/>
          <a:p>
            <a:pPr algn="ctr" eaLnBrk="1" hangingPunct="1">
              <a:lnSpc>
                <a:spcPct val="90000"/>
              </a:lnSpc>
              <a:buFont typeface="Times" pitchFamily="18" charset="0"/>
              <a:buNone/>
            </a:pPr>
            <a:r>
              <a:rPr lang="sv-SE" sz="2400" b="1" dirty="0"/>
              <a:t>2 kap. 3 § TF</a:t>
            </a:r>
          </a:p>
          <a:p>
            <a:pPr algn="ctr" eaLnBrk="1" hangingPunct="1">
              <a:lnSpc>
                <a:spcPct val="90000"/>
              </a:lnSpc>
              <a:buFont typeface="Times" pitchFamily="18" charset="0"/>
              <a:buNone/>
            </a:pPr>
            <a:endParaRPr lang="sv-SE" sz="2400" dirty="0"/>
          </a:p>
          <a:p>
            <a:pPr algn="ctr" eaLnBrk="1" hangingPunct="1">
              <a:lnSpc>
                <a:spcPct val="90000"/>
              </a:lnSpc>
              <a:buFont typeface="Times" pitchFamily="18" charset="0"/>
              <a:buNone/>
            </a:pPr>
            <a:r>
              <a:rPr lang="sv-SE" sz="2400" dirty="0"/>
              <a:t>”Med handling förstås framställning i skrift eller bild samt upptagning som kan läsas, avlyssnas eller på annat sätt uppfattas endast med tekniskt hjälpmedel.”</a:t>
            </a:r>
          </a:p>
          <a:p>
            <a:pPr eaLnBrk="1" hangingPunct="1">
              <a:lnSpc>
                <a:spcPct val="90000"/>
              </a:lnSpc>
            </a:pPr>
            <a:endParaRPr lang="en-US" dirty="0"/>
          </a:p>
        </p:txBody>
      </p:sp>
      <p:pic>
        <p:nvPicPr>
          <p:cNvPr id="20484" name="Picture 4" descr="MC900150711[1]"/>
          <p:cNvPicPr>
            <a:picLocks noChangeAspect="1" noChangeArrowheads="1"/>
          </p:cNvPicPr>
          <p:nvPr/>
        </p:nvPicPr>
        <p:blipFill>
          <a:blip r:embed="rId3" cstate="print"/>
          <a:srcRect/>
          <a:stretch>
            <a:fillRect/>
          </a:stretch>
        </p:blipFill>
        <p:spPr bwMode="auto">
          <a:xfrm>
            <a:off x="1187450" y="4365625"/>
            <a:ext cx="2511425" cy="1922463"/>
          </a:xfrm>
          <a:prstGeom prst="rect">
            <a:avLst/>
          </a:prstGeom>
          <a:noFill/>
          <a:ln w="9525">
            <a:noFill/>
            <a:miter lim="800000"/>
            <a:headEnd/>
            <a:tailEnd/>
          </a:ln>
        </p:spPr>
      </p:pic>
      <p:pic>
        <p:nvPicPr>
          <p:cNvPr id="20485" name="Picture 5" descr="MC900433879[1]"/>
          <p:cNvPicPr>
            <a:picLocks noChangeAspect="1" noChangeArrowheads="1"/>
          </p:cNvPicPr>
          <p:nvPr/>
        </p:nvPicPr>
        <p:blipFill>
          <a:blip r:embed="rId4" cstate="print"/>
          <a:srcRect/>
          <a:stretch>
            <a:fillRect/>
          </a:stretch>
        </p:blipFill>
        <p:spPr bwMode="auto">
          <a:xfrm>
            <a:off x="3851275" y="4868863"/>
            <a:ext cx="1296988" cy="1296987"/>
          </a:xfrm>
          <a:prstGeom prst="rect">
            <a:avLst/>
          </a:prstGeom>
          <a:noFill/>
          <a:ln w="9525">
            <a:noFill/>
            <a:miter lim="800000"/>
            <a:headEnd/>
            <a:tailEnd/>
          </a:ln>
        </p:spPr>
      </p:pic>
      <p:pic>
        <p:nvPicPr>
          <p:cNvPr id="20486" name="Picture 6" descr="MC900441312[1]"/>
          <p:cNvPicPr>
            <a:picLocks noChangeAspect="1" noChangeArrowheads="1"/>
          </p:cNvPicPr>
          <p:nvPr/>
        </p:nvPicPr>
        <p:blipFill>
          <a:blip r:embed="rId5" cstate="print"/>
          <a:srcRect/>
          <a:stretch>
            <a:fillRect/>
          </a:stretch>
        </p:blipFill>
        <p:spPr bwMode="auto">
          <a:xfrm>
            <a:off x="6084888" y="4373563"/>
            <a:ext cx="1943100" cy="19431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sv-SE" sz="3200" dirty="0"/>
              <a:t>Allmän handling</a:t>
            </a:r>
            <a:endParaRPr lang="en-US" sz="3200" dirty="0"/>
          </a:p>
        </p:txBody>
      </p:sp>
      <p:sp>
        <p:nvSpPr>
          <p:cNvPr id="21507" name="Rectangle 3"/>
          <p:cNvSpPr>
            <a:spLocks noGrp="1" noChangeArrowheads="1"/>
          </p:cNvSpPr>
          <p:nvPr>
            <p:ph type="body" idx="1"/>
          </p:nvPr>
        </p:nvSpPr>
        <p:spPr/>
        <p:txBody>
          <a:bodyPr/>
          <a:lstStyle/>
          <a:p>
            <a:pPr algn="ctr" eaLnBrk="1" hangingPunct="1">
              <a:buFont typeface="Times" pitchFamily="18" charset="0"/>
              <a:buNone/>
            </a:pPr>
            <a:endParaRPr lang="sv-SE" sz="3600" dirty="0"/>
          </a:p>
          <a:p>
            <a:pPr algn="ctr" eaLnBrk="1" hangingPunct="1">
              <a:buFont typeface="Times" pitchFamily="18" charset="0"/>
              <a:buNone/>
            </a:pPr>
            <a:r>
              <a:rPr lang="sv-SE" sz="2400" dirty="0"/>
              <a:t>Inkommen eller upprättad</a:t>
            </a:r>
          </a:p>
          <a:p>
            <a:pPr algn="ctr" eaLnBrk="1" hangingPunct="1">
              <a:buFont typeface="Times" pitchFamily="18" charset="0"/>
              <a:buNone/>
            </a:pPr>
            <a:r>
              <a:rPr lang="sv-SE" sz="2400" dirty="0"/>
              <a:t>och </a:t>
            </a:r>
          </a:p>
          <a:p>
            <a:pPr algn="ctr" eaLnBrk="1" hangingPunct="1">
              <a:buFont typeface="Times" pitchFamily="18" charset="0"/>
              <a:buNone/>
            </a:pPr>
            <a:r>
              <a:rPr lang="sv-SE" sz="2400" dirty="0"/>
              <a:t>förvarad hos myndigheten</a:t>
            </a:r>
          </a:p>
          <a:p>
            <a:pPr algn="ctr" eaLnBrk="1" hangingPunct="1">
              <a:buFont typeface="Times" pitchFamily="18" charset="0"/>
              <a:buNone/>
            </a:pPr>
            <a:endParaRPr lang="en-US" sz="3600" dirty="0"/>
          </a:p>
        </p:txBody>
      </p:sp>
      <p:pic>
        <p:nvPicPr>
          <p:cNvPr id="21508" name="Picture 5" descr="C:\Users\jenlin0226\AppData\Local\Microsoft\Windows\Temporary Internet Files\Content.IE5\U4Z74Q97\MC900360702[1].wmf"/>
          <p:cNvPicPr>
            <a:picLocks noChangeAspect="1" noChangeArrowheads="1"/>
          </p:cNvPicPr>
          <p:nvPr/>
        </p:nvPicPr>
        <p:blipFill>
          <a:blip r:embed="rId3" cstate="print"/>
          <a:srcRect/>
          <a:stretch>
            <a:fillRect/>
          </a:stretch>
        </p:blipFill>
        <p:spPr bwMode="auto">
          <a:xfrm>
            <a:off x="179388" y="1341438"/>
            <a:ext cx="1674812" cy="1822450"/>
          </a:xfrm>
          <a:prstGeom prst="rect">
            <a:avLst/>
          </a:prstGeom>
          <a:noFill/>
          <a:ln w="9525">
            <a:noFill/>
            <a:miter lim="800000"/>
            <a:headEnd/>
            <a:tailEnd/>
          </a:ln>
        </p:spPr>
      </p:pic>
      <p:pic>
        <p:nvPicPr>
          <p:cNvPr id="21509" name="Picture 7" descr="C:\Users\jenlin0226\AppData\Local\Microsoft\Windows\Temporary Internet Files\Content.IE5\AAF2WOIY\MC900357103[1].wmf"/>
          <p:cNvPicPr>
            <a:picLocks noChangeAspect="1" noChangeArrowheads="1"/>
          </p:cNvPicPr>
          <p:nvPr/>
        </p:nvPicPr>
        <p:blipFill>
          <a:blip r:embed="rId4" cstate="print"/>
          <a:srcRect/>
          <a:stretch>
            <a:fillRect/>
          </a:stretch>
        </p:blipFill>
        <p:spPr bwMode="auto">
          <a:xfrm>
            <a:off x="7092950" y="4221163"/>
            <a:ext cx="1814513" cy="17970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F73B93-D3B4-42DE-86E6-DC748586F673}"/>
              </a:ext>
            </a:extLst>
          </p:cNvPr>
          <p:cNvSpPr>
            <a:spLocks noGrp="1"/>
          </p:cNvSpPr>
          <p:nvPr>
            <p:ph type="title"/>
          </p:nvPr>
        </p:nvSpPr>
        <p:spPr/>
        <p:txBody>
          <a:bodyPr/>
          <a:lstStyle/>
          <a:p>
            <a:r>
              <a:rPr lang="sv-SE" dirty="0"/>
              <a:t>Vad är inte en allmän handling?</a:t>
            </a:r>
          </a:p>
        </p:txBody>
      </p:sp>
      <p:sp>
        <p:nvSpPr>
          <p:cNvPr id="3" name="Platshållare för innehåll 2">
            <a:extLst>
              <a:ext uri="{FF2B5EF4-FFF2-40B4-BE49-F238E27FC236}">
                <a16:creationId xmlns:a16="http://schemas.microsoft.com/office/drawing/2014/main" id="{EE4C952B-3921-47CD-9AC2-27E4E76E4D42}"/>
              </a:ext>
            </a:extLst>
          </p:cNvPr>
          <p:cNvSpPr>
            <a:spLocks noGrp="1"/>
          </p:cNvSpPr>
          <p:nvPr>
            <p:ph idx="1"/>
          </p:nvPr>
        </p:nvSpPr>
        <p:spPr/>
        <p:txBody>
          <a:bodyPr/>
          <a:lstStyle/>
          <a:p>
            <a:r>
              <a:rPr lang="sv-SE" dirty="0"/>
              <a:t>Privatperson</a:t>
            </a:r>
          </a:p>
          <a:p>
            <a:r>
              <a:rPr lang="sv-SE" dirty="0"/>
              <a:t>Koppling till myndighetens verksamhet? </a:t>
            </a:r>
          </a:p>
          <a:p>
            <a:r>
              <a:rPr lang="sv-SE" dirty="0"/>
              <a:t>Partipolitiker</a:t>
            </a:r>
          </a:p>
          <a:p>
            <a:endParaRPr lang="sv-SE" dirty="0"/>
          </a:p>
          <a:p>
            <a:r>
              <a:rPr lang="sv-SE" dirty="0"/>
              <a:t>Intern e-post</a:t>
            </a:r>
          </a:p>
          <a:p>
            <a:r>
              <a:rPr lang="sv-SE" dirty="0"/>
              <a:t>Säkerhetskopior – OM…</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142748449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22000" y="475702"/>
            <a:ext cx="6862026" cy="695069"/>
          </a:xfrm>
        </p:spPr>
        <p:txBody>
          <a:bodyPr/>
          <a:lstStyle/>
          <a:p>
            <a:pPr algn="ctr" eaLnBrk="1" hangingPunct="1"/>
            <a:r>
              <a:rPr lang="sv-SE" sz="3200" dirty="0"/>
              <a:t>Begäran</a:t>
            </a:r>
            <a:r>
              <a:rPr lang="en-US" sz="3200" dirty="0"/>
              <a:t> om </a:t>
            </a:r>
            <a:r>
              <a:rPr lang="sv-SE" sz="3200" dirty="0"/>
              <a:t>allmän</a:t>
            </a:r>
            <a:r>
              <a:rPr lang="en-US" sz="3200" dirty="0"/>
              <a:t> handling</a:t>
            </a:r>
          </a:p>
        </p:txBody>
      </p:sp>
      <p:sp>
        <p:nvSpPr>
          <p:cNvPr id="27651" name="Rectangle 3"/>
          <p:cNvSpPr>
            <a:spLocks noGrp="1" noChangeArrowheads="1"/>
          </p:cNvSpPr>
          <p:nvPr>
            <p:ph type="body" idx="1"/>
          </p:nvPr>
        </p:nvSpPr>
        <p:spPr/>
        <p:txBody>
          <a:bodyPr/>
          <a:lstStyle/>
          <a:p>
            <a:pPr eaLnBrk="1" hangingPunct="1"/>
            <a:r>
              <a:rPr lang="sv-SE" sz="2400" dirty="0"/>
              <a:t>Skyndsam handläggning</a:t>
            </a:r>
          </a:p>
          <a:p>
            <a:pPr eaLnBrk="1" hangingPunct="1"/>
            <a:r>
              <a:rPr lang="sv-SE" sz="2400" dirty="0"/>
              <a:t>Efterforskandeförbud</a:t>
            </a:r>
          </a:p>
          <a:p>
            <a:r>
              <a:rPr lang="sv-SE" sz="2400" dirty="0"/>
              <a:t>Man har rätt att få läsa handlingen på plats alt. fotografera eller spela in</a:t>
            </a:r>
          </a:p>
          <a:p>
            <a:r>
              <a:rPr lang="sv-SE" sz="2400" dirty="0"/>
              <a:t>Mot avgift avskrift eller kopia av handlingen</a:t>
            </a:r>
          </a:p>
          <a:p>
            <a:r>
              <a:rPr lang="sv-SE" sz="2400" dirty="0"/>
              <a:t>Ingen skyldighet lämna ut i elektronisk form, men ofta lämpligt och KF har tagit ett principbeslut</a:t>
            </a:r>
          </a:p>
          <a:p>
            <a:pPr eaLnBrk="1" hangingPunct="1"/>
            <a:endParaRPr lang="sv-SE"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eaLnBrk="1" hangingPunct="1"/>
            <a:r>
              <a:rPr lang="sv-SE" sz="3200" dirty="0"/>
              <a:t>Beslut</a:t>
            </a:r>
            <a:endParaRPr lang="en-US" sz="3200" dirty="0"/>
          </a:p>
        </p:txBody>
      </p:sp>
      <p:sp>
        <p:nvSpPr>
          <p:cNvPr id="43011" name="Rectangle 3"/>
          <p:cNvSpPr>
            <a:spLocks noGrp="1" noChangeArrowheads="1"/>
          </p:cNvSpPr>
          <p:nvPr>
            <p:ph type="body" idx="1"/>
          </p:nvPr>
        </p:nvSpPr>
        <p:spPr>
          <a:xfrm>
            <a:off x="611188" y="1844675"/>
            <a:ext cx="8086725" cy="4022725"/>
          </a:xfrm>
        </p:spPr>
        <p:txBody>
          <a:bodyPr/>
          <a:lstStyle/>
          <a:p>
            <a:pPr eaLnBrk="1" hangingPunct="1">
              <a:lnSpc>
                <a:spcPct val="80000"/>
              </a:lnSpc>
            </a:pPr>
            <a:r>
              <a:rPr lang="sv-SE" sz="2400" dirty="0"/>
              <a:t>Beslut om att lämnande ut handling är formlöst</a:t>
            </a:r>
          </a:p>
          <a:p>
            <a:pPr eaLnBrk="1" hangingPunct="1">
              <a:lnSpc>
                <a:spcPct val="80000"/>
              </a:lnSpc>
            </a:pPr>
            <a:r>
              <a:rPr lang="sv-SE" sz="2400" dirty="0"/>
              <a:t>Endast beslut som går sökanden emot kan överklagas</a:t>
            </a:r>
          </a:p>
          <a:p>
            <a:pPr eaLnBrk="1" hangingPunct="1">
              <a:lnSpc>
                <a:spcPct val="80000"/>
              </a:lnSpc>
            </a:pPr>
            <a:r>
              <a:rPr lang="sv-SE" sz="2400" dirty="0"/>
              <a:t>Den som ska skyddas har inte klagorätt</a:t>
            </a:r>
          </a:p>
          <a:p>
            <a:pPr eaLnBrk="1" hangingPunct="1">
              <a:lnSpc>
                <a:spcPct val="80000"/>
              </a:lnSpc>
            </a:pPr>
            <a:r>
              <a:rPr lang="sv-SE" sz="2400" dirty="0"/>
              <a:t>Kontrollera</a:t>
            </a:r>
            <a:r>
              <a:rPr lang="en-US" sz="2400" dirty="0"/>
              <a:t> </a:t>
            </a:r>
            <a:r>
              <a:rPr lang="sv-SE" sz="2400" dirty="0"/>
              <a:t>vem som får avslå en begäran</a:t>
            </a:r>
          </a:p>
          <a:p>
            <a:pPr eaLnBrk="1" hangingPunct="1">
              <a:lnSpc>
                <a:spcPct val="80000"/>
              </a:lnSpc>
            </a:pPr>
            <a:r>
              <a:rPr lang="sv-SE" sz="2400" dirty="0"/>
              <a:t>Överklagandehänvisning</a:t>
            </a:r>
          </a:p>
        </p:txBody>
      </p:sp>
    </p:spTree>
  </p:cSld>
  <p:clrMapOvr>
    <a:masterClrMapping/>
  </p:clrMapOvr>
</p:sld>
</file>

<file path=ppt/theme/theme1.xml><?xml version="1.0" encoding="utf-8"?>
<a:theme xmlns:a="http://schemas.openxmlformats.org/drawingml/2006/main" name="GBG-Stad-Mall_enkelTurkos_SE_PPT">
  <a:themeElements>
    <a:clrScheme name="GBG-stad-färgtema">
      <a:dk1>
        <a:srgbClr val="575757"/>
      </a:dk1>
      <a:lt1>
        <a:sysClr val="window" lastClr="FFFFFF"/>
      </a:lt1>
      <a:dk2>
        <a:srgbClr val="575757"/>
      </a:dk2>
      <a:lt2>
        <a:srgbClr val="FFFFFF"/>
      </a:lt2>
      <a:accent1>
        <a:srgbClr val="1475B8"/>
      </a:accent1>
      <a:accent2>
        <a:srgbClr val="F18700"/>
      </a:accent2>
      <a:accent3>
        <a:srgbClr val="9DCBCD"/>
      </a:accent3>
      <a:accent4>
        <a:srgbClr val="727BA0"/>
      </a:accent4>
      <a:accent5>
        <a:srgbClr val="BD0066"/>
      </a:accent5>
      <a:accent6>
        <a:srgbClr val="C1C12A"/>
      </a:accent6>
      <a:hlink>
        <a:srgbClr val="1475B8"/>
      </a:hlink>
      <a:folHlink>
        <a:srgbClr val="9DCBCD"/>
      </a:folHlink>
    </a:clrScheme>
    <a:fontScheme name="GBG-Stad-teckensnit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600" b="1" dirty="0" err="1"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GBG-Stad-Mall_enkelTurkos_SE_PPT</Template>
  <TotalTime>0</TotalTime>
  <Words>1562</Words>
  <Application>Microsoft Office PowerPoint</Application>
  <PresentationFormat>Bildspel på skärmen (4:3)</PresentationFormat>
  <Paragraphs>143</Paragraphs>
  <Slides>12</Slides>
  <Notes>10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Times</vt:lpstr>
      <vt:lpstr>GBG-Stad-Mall_enkelTurkos_SE_PPT</vt:lpstr>
      <vt:lpstr>Allmänna handlingar</vt:lpstr>
      <vt:lpstr>Vårt upplägg </vt:lpstr>
      <vt:lpstr>Handlingsoffentlighet</vt:lpstr>
      <vt:lpstr>I vilka verksamheter gäller offentlighetsprincipen?</vt:lpstr>
      <vt:lpstr>Vad är en handling?</vt:lpstr>
      <vt:lpstr>Allmän handling</vt:lpstr>
      <vt:lpstr>Vad är inte en allmän handling?</vt:lpstr>
      <vt:lpstr>Begäran om allmän handling</vt:lpstr>
      <vt:lpstr>Beslut</vt:lpstr>
      <vt:lpstr>    Meddelarfriheten  (1 kap. 1 § TF)</vt:lpstr>
      <vt:lpstr>Övningsuppgift</vt:lpstr>
      <vt:lpstr>PowerPoint-presentation</vt:lpstr>
    </vt:vector>
  </TitlesOfParts>
  <Company>Göteborgs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Morgondagens chef</dc:title>
  <dc:creator>erifar0708</dc:creator>
  <cp:lastModifiedBy>Hedwig Andrén Gustafson</cp:lastModifiedBy>
  <cp:revision>49</cp:revision>
  <cp:lastPrinted>2014-06-25T13:57:34Z</cp:lastPrinted>
  <dcterms:created xsi:type="dcterms:W3CDTF">2015-11-24T11:06:16Z</dcterms:created>
  <dcterms:modified xsi:type="dcterms:W3CDTF">2018-04-20T09:29:53Z</dcterms:modified>
</cp:coreProperties>
</file>